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4"/>
    <p:sldMasterId id="2147483658" r:id="rId5"/>
    <p:sldMasterId id="2147483797" r:id="rId6"/>
  </p:sldMasterIdLst>
  <p:notesMasterIdLst>
    <p:notesMasterId r:id="rId34"/>
  </p:notesMasterIdLst>
  <p:handoutMasterIdLst>
    <p:handoutMasterId r:id="rId35"/>
  </p:handoutMasterIdLst>
  <p:sldIdLst>
    <p:sldId id="431" r:id="rId7"/>
    <p:sldId id="449" r:id="rId8"/>
    <p:sldId id="896" r:id="rId9"/>
    <p:sldId id="513" r:id="rId10"/>
    <p:sldId id="4256" r:id="rId11"/>
    <p:sldId id="4255" r:id="rId12"/>
    <p:sldId id="4276" r:id="rId13"/>
    <p:sldId id="4257" r:id="rId14"/>
    <p:sldId id="4258" r:id="rId15"/>
    <p:sldId id="4259" r:id="rId16"/>
    <p:sldId id="4240" r:id="rId17"/>
    <p:sldId id="4239" r:id="rId18"/>
    <p:sldId id="4277" r:id="rId19"/>
    <p:sldId id="4280" r:id="rId20"/>
    <p:sldId id="4278" r:id="rId21"/>
    <p:sldId id="4279" r:id="rId22"/>
    <p:sldId id="4275" r:id="rId23"/>
    <p:sldId id="4254" r:id="rId24"/>
    <p:sldId id="4264" r:id="rId25"/>
    <p:sldId id="4265" r:id="rId26"/>
    <p:sldId id="4266" r:id="rId27"/>
    <p:sldId id="4267" r:id="rId28"/>
    <p:sldId id="4250" r:id="rId29"/>
    <p:sldId id="4251" r:id="rId30"/>
    <p:sldId id="4268" r:id="rId31"/>
    <p:sldId id="542" r:id="rId32"/>
    <p:sldId id="70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0C6297-37A7-4E3C-8495-1D87519162F9}">
          <p14:sldIdLst>
            <p14:sldId id="431"/>
            <p14:sldId id="449"/>
            <p14:sldId id="896"/>
            <p14:sldId id="513"/>
            <p14:sldId id="4256"/>
            <p14:sldId id="4255"/>
            <p14:sldId id="4276"/>
            <p14:sldId id="4257"/>
            <p14:sldId id="4258"/>
            <p14:sldId id="4259"/>
            <p14:sldId id="4240"/>
            <p14:sldId id="4239"/>
            <p14:sldId id="4277"/>
            <p14:sldId id="4280"/>
            <p14:sldId id="4278"/>
            <p14:sldId id="4279"/>
            <p14:sldId id="4275"/>
            <p14:sldId id="4254"/>
            <p14:sldId id="4264"/>
            <p14:sldId id="4265"/>
            <p14:sldId id="4266"/>
            <p14:sldId id="4267"/>
            <p14:sldId id="4250"/>
            <p14:sldId id="4251"/>
            <p14:sldId id="4268"/>
            <p14:sldId id="542"/>
            <p14:sldId id="7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rendranath, A." initials="NA" lastIdx="6" clrIdx="0">
    <p:extLst>
      <p:ext uri="{19B8F6BF-5375-455C-9EA6-DF929625EA0E}">
        <p15:presenceInfo xmlns:p15="http://schemas.microsoft.com/office/powerpoint/2012/main" userId="S::a.narendranath@accenture.com::318cd460-4ad9-4520-a37b-60478c6c5a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E6E6DC"/>
    <a:srgbClr val="96968C"/>
    <a:srgbClr val="BE82FF"/>
    <a:srgbClr val="B455AA"/>
    <a:srgbClr val="7500C0"/>
    <a:srgbClr val="46009B"/>
    <a:srgbClr val="383E42"/>
    <a:srgbClr val="5E686E"/>
    <a:srgbClr val="7E00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CB3ED3-F64B-1BE9-A678-A5B29BD80372}" v="2" dt="2024-11-07T10:28:54.079"/>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2963" autoAdjust="0"/>
  </p:normalViewPr>
  <p:slideViewPr>
    <p:cSldViewPr snapToGrid="0">
      <p:cViewPr varScale="1">
        <p:scale>
          <a:sx n="40" d="100"/>
          <a:sy n="40" d="100"/>
        </p:scale>
        <p:origin x="1660" y="2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kumar, Jyothi" userId="bf8e286a-1e53-4639-9a9a-ebf3625b06f3" providerId="ADAL" clId="{C78C8042-1F15-4CAA-BBFD-EA52940FB21B}"/>
    <pc:docChg chg="addSld delSld modSld modSection">
      <pc:chgData name="Shivakumar, Jyothi" userId="bf8e286a-1e53-4639-9a9a-ebf3625b06f3" providerId="ADAL" clId="{C78C8042-1F15-4CAA-BBFD-EA52940FB21B}" dt="2024-04-03T10:49:53.252" v="26" actId="47"/>
      <pc:docMkLst>
        <pc:docMk/>
      </pc:docMkLst>
      <pc:sldChg chg="modSp add mod">
        <pc:chgData name="Shivakumar, Jyothi" userId="bf8e286a-1e53-4639-9a9a-ebf3625b06f3" providerId="ADAL" clId="{C78C8042-1F15-4CAA-BBFD-EA52940FB21B}" dt="2024-04-03T10:49:18.498" v="11"/>
        <pc:sldMkLst>
          <pc:docMk/>
          <pc:sldMk cId="415195068" sldId="336"/>
        </pc:sldMkLst>
        <pc:spChg chg="mod">
          <ac:chgData name="Shivakumar, Jyothi" userId="bf8e286a-1e53-4639-9a9a-ebf3625b06f3" providerId="ADAL" clId="{C78C8042-1F15-4CAA-BBFD-EA52940FB21B}" dt="2024-04-03T10:49:18.498" v="11"/>
          <ac:spMkLst>
            <pc:docMk/>
            <pc:sldMk cId="415195068" sldId="336"/>
            <ac:spMk id="3" creationId="{208C3C4B-7BD4-3606-F151-5F01BB0899E0}"/>
          </ac:spMkLst>
        </pc:spChg>
      </pc:sldChg>
      <pc:sldChg chg="del">
        <pc:chgData name="Shivakumar, Jyothi" userId="bf8e286a-1e53-4639-9a9a-ebf3625b06f3" providerId="ADAL" clId="{C78C8042-1F15-4CAA-BBFD-EA52940FB21B}" dt="2024-04-03T10:48:37.144" v="1" actId="47"/>
        <pc:sldMkLst>
          <pc:docMk/>
          <pc:sldMk cId="3422844349" sldId="377"/>
        </pc:sldMkLst>
      </pc:sldChg>
      <pc:sldChg chg="modSp add mod">
        <pc:chgData name="Shivakumar, Jyothi" userId="bf8e286a-1e53-4639-9a9a-ebf3625b06f3" providerId="ADAL" clId="{C78C8042-1F15-4CAA-BBFD-EA52940FB21B}" dt="2024-04-03T10:49:51.156" v="25" actId="20577"/>
        <pc:sldMkLst>
          <pc:docMk/>
          <pc:sldMk cId="1658595090" sldId="431"/>
        </pc:sldMkLst>
        <pc:spChg chg="mod">
          <ac:chgData name="Shivakumar, Jyothi" userId="bf8e286a-1e53-4639-9a9a-ebf3625b06f3" providerId="ADAL" clId="{C78C8042-1F15-4CAA-BBFD-EA52940FB21B}" dt="2024-04-03T10:49:51.156" v="25" actId="20577"/>
          <ac:spMkLst>
            <pc:docMk/>
            <pc:sldMk cId="1658595090" sldId="431"/>
            <ac:spMk id="2" creationId="{483BE92C-338B-CADE-A287-F4083FF17331}"/>
          </ac:spMkLst>
        </pc:spChg>
      </pc:sldChg>
      <pc:sldChg chg="del">
        <pc:chgData name="Shivakumar, Jyothi" userId="bf8e286a-1e53-4639-9a9a-ebf3625b06f3" providerId="ADAL" clId="{C78C8042-1F15-4CAA-BBFD-EA52940FB21B}" dt="2024-04-03T10:49:53.252" v="26" actId="47"/>
        <pc:sldMkLst>
          <pc:docMk/>
          <pc:sldMk cId="3347416926" sldId="448"/>
        </pc:sldMkLst>
      </pc:sldChg>
      <pc:sldChg chg="del">
        <pc:chgData name="Shivakumar, Jyothi" userId="bf8e286a-1e53-4639-9a9a-ebf3625b06f3" providerId="ADAL" clId="{C78C8042-1F15-4CAA-BBFD-EA52940FB21B}" dt="2024-04-03T10:49:20.304" v="12" actId="47"/>
        <pc:sldMkLst>
          <pc:docMk/>
          <pc:sldMk cId="3324266796" sldId="450"/>
        </pc:sldMkLst>
      </pc:sldChg>
      <pc:sldChg chg="del">
        <pc:chgData name="Shivakumar, Jyothi" userId="bf8e286a-1e53-4639-9a9a-ebf3625b06f3" providerId="ADAL" clId="{C78C8042-1F15-4CAA-BBFD-EA52940FB21B}" dt="2024-04-03T10:48:52.905" v="5" actId="47"/>
        <pc:sldMkLst>
          <pc:docMk/>
          <pc:sldMk cId="3230315696" sldId="511"/>
        </pc:sldMkLst>
      </pc:sldChg>
      <pc:sldChg chg="modSp add mod">
        <pc:chgData name="Shivakumar, Jyothi" userId="bf8e286a-1e53-4639-9a9a-ebf3625b06f3" providerId="ADAL" clId="{C78C8042-1F15-4CAA-BBFD-EA52940FB21B}" dt="2024-04-03T10:48:51.590" v="4" actId="207"/>
        <pc:sldMkLst>
          <pc:docMk/>
          <pc:sldMk cId="202793710" sldId="513"/>
        </pc:sldMkLst>
        <pc:spChg chg="mod">
          <ac:chgData name="Shivakumar, Jyothi" userId="bf8e286a-1e53-4639-9a9a-ebf3625b06f3" providerId="ADAL" clId="{C78C8042-1F15-4CAA-BBFD-EA52940FB21B}" dt="2024-04-03T10:48:51.590" v="4" actId="207"/>
          <ac:spMkLst>
            <pc:docMk/>
            <pc:sldMk cId="202793710" sldId="513"/>
            <ac:spMk id="7" creationId="{55984700-50F1-5DE8-0075-A561FFAD454C}"/>
          </ac:spMkLst>
        </pc:spChg>
      </pc:sldChg>
      <pc:sldChg chg="add">
        <pc:chgData name="Shivakumar, Jyothi" userId="bf8e286a-1e53-4639-9a9a-ebf3625b06f3" providerId="ADAL" clId="{C78C8042-1F15-4CAA-BBFD-EA52940FB21B}" dt="2024-04-03T10:48:35.910" v="0"/>
        <pc:sldMkLst>
          <pc:docMk/>
          <pc:sldMk cId="3896870575" sldId="516"/>
        </pc:sldMkLst>
      </pc:sldChg>
      <pc:sldChg chg="del">
        <pc:chgData name="Shivakumar, Jyothi" userId="bf8e286a-1e53-4639-9a9a-ebf3625b06f3" providerId="ADAL" clId="{C78C8042-1F15-4CAA-BBFD-EA52940FB21B}" dt="2024-04-03T10:49:06.323" v="9" actId="47"/>
        <pc:sldMkLst>
          <pc:docMk/>
          <pc:sldMk cId="3429698240" sldId="4262"/>
        </pc:sldMkLst>
      </pc:sldChg>
      <pc:sldChg chg="modSp add mod">
        <pc:chgData name="Shivakumar, Jyothi" userId="bf8e286a-1e53-4639-9a9a-ebf3625b06f3" providerId="ADAL" clId="{C78C8042-1F15-4CAA-BBFD-EA52940FB21B}" dt="2024-04-03T10:49:04.905" v="8" actId="207"/>
        <pc:sldMkLst>
          <pc:docMk/>
          <pc:sldMk cId="940221844" sldId="4275"/>
        </pc:sldMkLst>
        <pc:spChg chg="mod">
          <ac:chgData name="Shivakumar, Jyothi" userId="bf8e286a-1e53-4639-9a9a-ebf3625b06f3" providerId="ADAL" clId="{C78C8042-1F15-4CAA-BBFD-EA52940FB21B}" dt="2024-04-03T10:49:04.905" v="8" actId="207"/>
          <ac:spMkLst>
            <pc:docMk/>
            <pc:sldMk cId="940221844" sldId="4275"/>
            <ac:spMk id="7" creationId="{C716FDF4-E5EE-AADE-C141-EC2631299125}"/>
          </ac:spMkLst>
        </pc:spChg>
      </pc:sldChg>
      <pc:sldMasterChg chg="delSldLayout">
        <pc:chgData name="Shivakumar, Jyothi" userId="bf8e286a-1e53-4639-9a9a-ebf3625b06f3" providerId="ADAL" clId="{C78C8042-1F15-4CAA-BBFD-EA52940FB21B}" dt="2024-04-03T10:49:06.323" v="9" actId="47"/>
        <pc:sldMasterMkLst>
          <pc:docMk/>
          <pc:sldMasterMk cId="2651900722" sldId="2147483658"/>
        </pc:sldMasterMkLst>
        <pc:sldLayoutChg chg="del">
          <pc:chgData name="Shivakumar, Jyothi" userId="bf8e286a-1e53-4639-9a9a-ebf3625b06f3" providerId="ADAL" clId="{C78C8042-1F15-4CAA-BBFD-EA52940FB21B}" dt="2024-04-03T10:48:37.144" v="1" actId="47"/>
          <pc:sldLayoutMkLst>
            <pc:docMk/>
            <pc:sldMasterMk cId="2651900722" sldId="2147483658"/>
            <pc:sldLayoutMk cId="469949247" sldId="2147483792"/>
          </pc:sldLayoutMkLst>
        </pc:sldLayoutChg>
        <pc:sldLayoutChg chg="del">
          <pc:chgData name="Shivakumar, Jyothi" userId="bf8e286a-1e53-4639-9a9a-ebf3625b06f3" providerId="ADAL" clId="{C78C8042-1F15-4CAA-BBFD-EA52940FB21B}" dt="2024-04-03T10:49:06.323" v="9" actId="47"/>
          <pc:sldLayoutMkLst>
            <pc:docMk/>
            <pc:sldMasterMk cId="2651900722" sldId="2147483658"/>
            <pc:sldLayoutMk cId="3638969208" sldId="2147483793"/>
          </pc:sldLayoutMkLst>
        </pc:sldLayoutChg>
      </pc:sldMasterChg>
    </pc:docChg>
  </pc:docChgLst>
  <pc:docChgLst>
    <pc:chgData name="Arumugam, Sneha" userId="f413bfc1-fa36-49c4-895a-c12d38a33697" providerId="ADAL" clId="{C6BA842F-BB99-408B-A7BF-1DE3E6C106AC}"/>
    <pc:docChg chg="custSel modSld">
      <pc:chgData name="Arumugam, Sneha" userId="f413bfc1-fa36-49c4-895a-c12d38a33697" providerId="ADAL" clId="{C6BA842F-BB99-408B-A7BF-1DE3E6C106AC}" dt="2024-03-26T06:37:25.259" v="32" actId="20577"/>
      <pc:docMkLst>
        <pc:docMk/>
      </pc:docMkLst>
      <pc:sldChg chg="modSp mod">
        <pc:chgData name="Arumugam, Sneha" userId="f413bfc1-fa36-49c4-895a-c12d38a33697" providerId="ADAL" clId="{C6BA842F-BB99-408B-A7BF-1DE3E6C106AC}" dt="2024-03-26T06:37:25.259" v="32" actId="20577"/>
        <pc:sldMkLst>
          <pc:docMk/>
          <pc:sldMk cId="3347416926" sldId="448"/>
        </pc:sldMkLst>
        <pc:spChg chg="mod">
          <ac:chgData name="Arumugam, Sneha" userId="f413bfc1-fa36-49c4-895a-c12d38a33697" providerId="ADAL" clId="{C6BA842F-BB99-408B-A7BF-1DE3E6C106AC}" dt="2024-03-26T06:37:25.259" v="32" actId="20577"/>
          <ac:spMkLst>
            <pc:docMk/>
            <pc:sldMk cId="3347416926" sldId="448"/>
            <ac:spMk id="5" creationId="{11CC91CE-3395-4185-9064-BD10799128A8}"/>
          </ac:spMkLst>
        </pc:spChg>
      </pc:sldChg>
    </pc:docChg>
  </pc:docChgLst>
  <pc:docChgLst>
    <pc:chgData name="Arumugam, Sneha" userId="f413bfc1-fa36-49c4-895a-c12d38a33697" providerId="ADAL" clId="{D2A9CF3D-BAC8-401E-B67C-ADFD71545161}"/>
    <pc:docChg chg="custSel addSld delSld modSld modSection">
      <pc:chgData name="Arumugam, Sneha" userId="f413bfc1-fa36-49c4-895a-c12d38a33697" providerId="ADAL" clId="{D2A9CF3D-BAC8-401E-B67C-ADFD71545161}" dt="2024-04-16T09:06:38.549" v="57" actId="47"/>
      <pc:docMkLst>
        <pc:docMk/>
      </pc:docMkLst>
      <pc:sldChg chg="modSp mod">
        <pc:chgData name="Arumugam, Sneha" userId="f413bfc1-fa36-49c4-895a-c12d38a33697" providerId="ADAL" clId="{D2A9CF3D-BAC8-401E-B67C-ADFD71545161}" dt="2024-04-15T12:21:00.900" v="54" actId="20577"/>
        <pc:sldMkLst>
          <pc:docMk/>
          <pc:sldMk cId="415195068" sldId="336"/>
        </pc:sldMkLst>
        <pc:spChg chg="mod">
          <ac:chgData name="Arumugam, Sneha" userId="f413bfc1-fa36-49c4-895a-c12d38a33697" providerId="ADAL" clId="{D2A9CF3D-BAC8-401E-B67C-ADFD71545161}" dt="2024-04-15T12:21:00.900" v="54" actId="20577"/>
          <ac:spMkLst>
            <pc:docMk/>
            <pc:sldMk cId="415195068" sldId="336"/>
            <ac:spMk id="3" creationId="{208C3C4B-7BD4-3606-F151-5F01BB0899E0}"/>
          </ac:spMkLst>
        </pc:spChg>
      </pc:sldChg>
      <pc:sldChg chg="modSp add mod">
        <pc:chgData name="Arumugam, Sneha" userId="f413bfc1-fa36-49c4-895a-c12d38a33697" providerId="ADAL" clId="{D2A9CF3D-BAC8-401E-B67C-ADFD71545161}" dt="2024-04-16T09:06:35.676" v="56"/>
        <pc:sldMkLst>
          <pc:docMk/>
          <pc:sldMk cId="810373441" sldId="401"/>
        </pc:sldMkLst>
        <pc:spChg chg="mod">
          <ac:chgData name="Arumugam, Sneha" userId="f413bfc1-fa36-49c4-895a-c12d38a33697" providerId="ADAL" clId="{D2A9CF3D-BAC8-401E-B67C-ADFD71545161}" dt="2024-04-16T09:06:35.676" v="56"/>
          <ac:spMkLst>
            <pc:docMk/>
            <pc:sldMk cId="810373441" sldId="401"/>
            <ac:spMk id="6" creationId="{667B1A0B-34C2-9A3B-38D8-4BC619917BAD}"/>
          </ac:spMkLst>
        </pc:spChg>
      </pc:sldChg>
      <pc:sldChg chg="modSp mod">
        <pc:chgData name="Arumugam, Sneha" userId="f413bfc1-fa36-49c4-895a-c12d38a33697" providerId="ADAL" clId="{D2A9CF3D-BAC8-401E-B67C-ADFD71545161}" dt="2024-04-15T12:20:41.861" v="53" actId="20577"/>
        <pc:sldMkLst>
          <pc:docMk/>
          <pc:sldMk cId="1658595090" sldId="431"/>
        </pc:sldMkLst>
        <pc:spChg chg="mod">
          <ac:chgData name="Arumugam, Sneha" userId="f413bfc1-fa36-49c4-895a-c12d38a33697" providerId="ADAL" clId="{D2A9CF3D-BAC8-401E-B67C-ADFD71545161}" dt="2024-04-15T12:20:41.861" v="53" actId="20577"/>
          <ac:spMkLst>
            <pc:docMk/>
            <pc:sldMk cId="1658595090" sldId="431"/>
            <ac:spMk id="2" creationId="{483BE92C-338B-CADE-A287-F4083FF17331}"/>
          </ac:spMkLst>
        </pc:spChg>
      </pc:sldChg>
      <pc:sldChg chg="modSp mod">
        <pc:chgData name="Arumugam, Sneha" userId="f413bfc1-fa36-49c4-895a-c12d38a33697" providerId="ADAL" clId="{D2A9CF3D-BAC8-401E-B67C-ADFD71545161}" dt="2024-04-15T11:56:00.169" v="44" actId="20577"/>
        <pc:sldMkLst>
          <pc:docMk/>
          <pc:sldMk cId="3953915744" sldId="449"/>
        </pc:sldMkLst>
        <pc:graphicFrameChg chg="modGraphic">
          <ac:chgData name="Arumugam, Sneha" userId="f413bfc1-fa36-49c4-895a-c12d38a33697" providerId="ADAL" clId="{D2A9CF3D-BAC8-401E-B67C-ADFD71545161}" dt="2024-04-15T11:56:00.169" v="44" actId="20577"/>
          <ac:graphicFrameMkLst>
            <pc:docMk/>
            <pc:sldMk cId="3953915744" sldId="449"/>
            <ac:graphicFrameMk id="6" creationId="{022E591F-6350-42EC-8A6B-7337CE1CC636}"/>
          </ac:graphicFrameMkLst>
        </pc:graphicFrameChg>
      </pc:sldChg>
      <pc:sldChg chg="addSp delSp modSp mod">
        <pc:chgData name="Arumugam, Sneha" userId="f413bfc1-fa36-49c4-895a-c12d38a33697" providerId="ADAL" clId="{D2A9CF3D-BAC8-401E-B67C-ADFD71545161}" dt="2024-04-05T07:31:03.224" v="5" actId="478"/>
        <pc:sldMkLst>
          <pc:docMk/>
          <pc:sldMk cId="2208179525" sldId="451"/>
        </pc:sldMkLst>
        <pc:spChg chg="add del mod">
          <ac:chgData name="Arumugam, Sneha" userId="f413bfc1-fa36-49c4-895a-c12d38a33697" providerId="ADAL" clId="{D2A9CF3D-BAC8-401E-B67C-ADFD71545161}" dt="2024-04-05T07:31:03.224" v="5" actId="478"/>
          <ac:spMkLst>
            <pc:docMk/>
            <pc:sldMk cId="2208179525" sldId="451"/>
            <ac:spMk id="3" creationId="{E7BA31AD-EF5F-863E-40B8-489792080CA4}"/>
          </ac:spMkLst>
        </pc:spChg>
        <pc:spChg chg="del">
          <ac:chgData name="Arumugam, Sneha" userId="f413bfc1-fa36-49c4-895a-c12d38a33697" providerId="ADAL" clId="{D2A9CF3D-BAC8-401E-B67C-ADFD71545161}" dt="2024-04-05T07:31:01.489" v="4" actId="478"/>
          <ac:spMkLst>
            <pc:docMk/>
            <pc:sldMk cId="2208179525" sldId="451"/>
            <ac:spMk id="77" creationId="{F86C51AE-E4B2-4E7D-BDB7-CCAD462AC919}"/>
          </ac:spMkLst>
        </pc:spChg>
      </pc:sldChg>
      <pc:sldChg chg="modSp del mod">
        <pc:chgData name="Arumugam, Sneha" userId="f413bfc1-fa36-49c4-895a-c12d38a33697" providerId="ADAL" clId="{D2A9CF3D-BAC8-401E-B67C-ADFD71545161}" dt="2024-04-16T09:06:38.549" v="57" actId="47"/>
        <pc:sldMkLst>
          <pc:docMk/>
          <pc:sldMk cId="2124209436" sldId="466"/>
        </pc:sldMkLst>
        <pc:spChg chg="mod">
          <ac:chgData name="Arumugam, Sneha" userId="f413bfc1-fa36-49c4-895a-c12d38a33697" providerId="ADAL" clId="{D2A9CF3D-BAC8-401E-B67C-ADFD71545161}" dt="2024-04-15T12:20:07.778" v="48" actId="20577"/>
          <ac:spMkLst>
            <pc:docMk/>
            <pc:sldMk cId="2124209436" sldId="466"/>
            <ac:spMk id="2" creationId="{EDBF485C-3F0B-4F39-A1FB-497B2C5A7910}"/>
          </ac:spMkLst>
        </pc:spChg>
      </pc:sldChg>
      <pc:sldChg chg="modSp">
        <pc:chgData name="Arumugam, Sneha" userId="f413bfc1-fa36-49c4-895a-c12d38a33697" providerId="ADAL" clId="{D2A9CF3D-BAC8-401E-B67C-ADFD71545161}" dt="2024-04-05T07:15:52.255" v="3"/>
        <pc:sldMkLst>
          <pc:docMk/>
          <pc:sldMk cId="202793710" sldId="513"/>
        </pc:sldMkLst>
        <pc:spChg chg="mod">
          <ac:chgData name="Arumugam, Sneha" userId="f413bfc1-fa36-49c4-895a-c12d38a33697" providerId="ADAL" clId="{D2A9CF3D-BAC8-401E-B67C-ADFD71545161}" dt="2024-04-05T07:15:52.255" v="3"/>
          <ac:spMkLst>
            <pc:docMk/>
            <pc:sldMk cId="202793710" sldId="513"/>
            <ac:spMk id="7" creationId="{55984700-50F1-5DE8-0075-A561FFAD454C}"/>
          </ac:spMkLst>
        </pc:spChg>
      </pc:sldChg>
      <pc:sldChg chg="modSp mod">
        <pc:chgData name="Arumugam, Sneha" userId="f413bfc1-fa36-49c4-895a-c12d38a33697" providerId="ADAL" clId="{D2A9CF3D-BAC8-401E-B67C-ADFD71545161}" dt="2024-04-05T07:15:43.672" v="2" actId="20577"/>
        <pc:sldMkLst>
          <pc:docMk/>
          <pc:sldMk cId="940221844" sldId="4275"/>
        </pc:sldMkLst>
        <pc:spChg chg="mod">
          <ac:chgData name="Arumugam, Sneha" userId="f413bfc1-fa36-49c4-895a-c12d38a33697" providerId="ADAL" clId="{D2A9CF3D-BAC8-401E-B67C-ADFD71545161}" dt="2024-04-05T07:15:43.672" v="2" actId="20577"/>
          <ac:spMkLst>
            <pc:docMk/>
            <pc:sldMk cId="940221844" sldId="4275"/>
            <ac:spMk id="7" creationId="{C716FDF4-E5EE-AADE-C141-EC2631299125}"/>
          </ac:spMkLst>
        </pc:spChg>
      </pc:sldChg>
    </pc:docChg>
  </pc:docChgLst>
  <pc:docChgLst>
    <pc:chgData name="Arumugam, Sneha" userId="f413bfc1-fa36-49c4-895a-c12d38a33697" providerId="ADAL" clId="{DD00FFD2-3EB7-4ADE-BC9E-D884DA5BF3A0}"/>
    <pc:docChg chg="undo custSel addSld delSld modSld modSection">
      <pc:chgData name="Arumugam, Sneha" userId="f413bfc1-fa36-49c4-895a-c12d38a33697" providerId="ADAL" clId="{DD00FFD2-3EB7-4ADE-BC9E-D884DA5BF3A0}" dt="2024-10-29T16:24:54.783" v="201"/>
      <pc:docMkLst>
        <pc:docMk/>
      </pc:docMkLst>
      <pc:sldChg chg="del">
        <pc:chgData name="Arumugam, Sneha" userId="f413bfc1-fa36-49c4-895a-c12d38a33697" providerId="ADAL" clId="{DD00FFD2-3EB7-4ADE-BC9E-D884DA5BF3A0}" dt="2024-10-29T15:42:50.554" v="7" actId="47"/>
        <pc:sldMkLst>
          <pc:docMk/>
          <pc:sldMk cId="415195068" sldId="336"/>
        </pc:sldMkLst>
      </pc:sldChg>
      <pc:sldChg chg="modSp del mod">
        <pc:chgData name="Arumugam, Sneha" userId="f413bfc1-fa36-49c4-895a-c12d38a33697" providerId="ADAL" clId="{DD00FFD2-3EB7-4ADE-BC9E-D884DA5BF3A0}" dt="2024-10-29T16:14:30.684" v="176" actId="47"/>
        <pc:sldMkLst>
          <pc:docMk/>
          <pc:sldMk cId="810373441" sldId="401"/>
        </pc:sldMkLst>
        <pc:spChg chg="mod">
          <ac:chgData name="Arumugam, Sneha" userId="f413bfc1-fa36-49c4-895a-c12d38a33697" providerId="ADAL" clId="{DD00FFD2-3EB7-4ADE-BC9E-D884DA5BF3A0}" dt="2024-10-29T16:14:26.876" v="174" actId="21"/>
          <ac:spMkLst>
            <pc:docMk/>
            <pc:sldMk cId="810373441" sldId="401"/>
            <ac:spMk id="6" creationId="{667B1A0B-34C2-9A3B-38D8-4BC619917BAD}"/>
          </ac:spMkLst>
        </pc:spChg>
      </pc:sldChg>
      <pc:sldChg chg="del">
        <pc:chgData name="Arumugam, Sneha" userId="f413bfc1-fa36-49c4-895a-c12d38a33697" providerId="ADAL" clId="{DD00FFD2-3EB7-4ADE-BC9E-D884DA5BF3A0}" dt="2024-10-29T13:58:56.144" v="0" actId="47"/>
        <pc:sldMkLst>
          <pc:docMk/>
          <pc:sldMk cId="2208179525" sldId="451"/>
        </pc:sldMkLst>
      </pc:sldChg>
      <pc:sldChg chg="modSp add mod">
        <pc:chgData name="Arumugam, Sneha" userId="f413bfc1-fa36-49c4-895a-c12d38a33697" providerId="ADAL" clId="{DD00FFD2-3EB7-4ADE-BC9E-D884DA5BF3A0}" dt="2024-10-29T16:24:54.783" v="201"/>
        <pc:sldMkLst>
          <pc:docMk/>
          <pc:sldMk cId="3108548672" sldId="542"/>
        </pc:sldMkLst>
        <pc:spChg chg="mod">
          <ac:chgData name="Arumugam, Sneha" userId="f413bfc1-fa36-49c4-895a-c12d38a33697" providerId="ADAL" clId="{DD00FFD2-3EB7-4ADE-BC9E-D884DA5BF3A0}" dt="2024-10-29T16:24:54.783" v="201"/>
          <ac:spMkLst>
            <pc:docMk/>
            <pc:sldMk cId="3108548672" sldId="542"/>
            <ac:spMk id="2" creationId="{EB4469D2-B415-3D22-948A-D4AB9E6C98ED}"/>
          </ac:spMkLst>
        </pc:spChg>
      </pc:sldChg>
      <pc:sldChg chg="modSp add mod">
        <pc:chgData name="Arumugam, Sneha" userId="f413bfc1-fa36-49c4-895a-c12d38a33697" providerId="ADAL" clId="{DD00FFD2-3EB7-4ADE-BC9E-D884DA5BF3A0}" dt="2024-10-29T16:24:41.992" v="200" actId="20577"/>
        <pc:sldMkLst>
          <pc:docMk/>
          <pc:sldMk cId="2634889413" sldId="896"/>
        </pc:sldMkLst>
        <pc:spChg chg="mod">
          <ac:chgData name="Arumugam, Sneha" userId="f413bfc1-fa36-49c4-895a-c12d38a33697" providerId="ADAL" clId="{DD00FFD2-3EB7-4ADE-BC9E-D884DA5BF3A0}" dt="2024-10-29T16:24:41.992" v="200" actId="20577"/>
          <ac:spMkLst>
            <pc:docMk/>
            <pc:sldMk cId="2634889413" sldId="896"/>
            <ac:spMk id="2" creationId="{21A6EB17-0846-FBD7-BFBC-A31D564B0406}"/>
          </ac:spMkLst>
        </pc:spChg>
      </pc:sldChg>
      <pc:sldChg chg="modSp modNotesTx">
        <pc:chgData name="Arumugam, Sneha" userId="f413bfc1-fa36-49c4-895a-c12d38a33697" providerId="ADAL" clId="{DD00FFD2-3EB7-4ADE-BC9E-D884DA5BF3A0}" dt="2024-10-29T15:58:35.358" v="67" actId="255"/>
        <pc:sldMkLst>
          <pc:docMk/>
          <pc:sldMk cId="3346743306" sldId="4240"/>
        </pc:sldMkLst>
        <pc:graphicFrameChg chg="mod">
          <ac:chgData name="Arumugam, Sneha" userId="f413bfc1-fa36-49c4-895a-c12d38a33697" providerId="ADAL" clId="{DD00FFD2-3EB7-4ADE-BC9E-D884DA5BF3A0}" dt="2024-10-29T15:58:35.358" v="67" actId="255"/>
          <ac:graphicFrameMkLst>
            <pc:docMk/>
            <pc:sldMk cId="3346743306" sldId="4240"/>
            <ac:graphicFrameMk id="2063" creationId="{6F301F29-5FAD-195C-568C-DA8A37F6DE1F}"/>
          </ac:graphicFrameMkLst>
        </pc:graphicFrameChg>
      </pc:sldChg>
      <pc:sldChg chg="modSp modNotesTx">
        <pc:chgData name="Arumugam, Sneha" userId="f413bfc1-fa36-49c4-895a-c12d38a33697" providerId="ADAL" clId="{DD00FFD2-3EB7-4ADE-BC9E-D884DA5BF3A0}" dt="2024-10-29T16:13:23.244" v="166"/>
        <pc:sldMkLst>
          <pc:docMk/>
          <pc:sldMk cId="1413806118" sldId="4250"/>
        </pc:sldMkLst>
        <pc:graphicFrameChg chg="mod">
          <ac:chgData name="Arumugam, Sneha" userId="f413bfc1-fa36-49c4-895a-c12d38a33697" providerId="ADAL" clId="{DD00FFD2-3EB7-4ADE-BC9E-D884DA5BF3A0}" dt="2024-10-29T16:13:23.244" v="166"/>
          <ac:graphicFrameMkLst>
            <pc:docMk/>
            <pc:sldMk cId="1413806118" sldId="4250"/>
            <ac:graphicFrameMk id="21" creationId="{1F458447-6087-B7D5-6EB3-C9358FBAC7AC}"/>
          </ac:graphicFrameMkLst>
        </pc:graphicFrameChg>
      </pc:sldChg>
      <pc:sldChg chg="modSp">
        <pc:chgData name="Arumugam, Sneha" userId="f413bfc1-fa36-49c4-895a-c12d38a33697" providerId="ADAL" clId="{DD00FFD2-3EB7-4ADE-BC9E-D884DA5BF3A0}" dt="2024-10-29T16:12:29.473" v="156"/>
        <pc:sldMkLst>
          <pc:docMk/>
          <pc:sldMk cId="344310844" sldId="4251"/>
        </pc:sldMkLst>
        <pc:graphicFrameChg chg="mod">
          <ac:chgData name="Arumugam, Sneha" userId="f413bfc1-fa36-49c4-895a-c12d38a33697" providerId="ADAL" clId="{DD00FFD2-3EB7-4ADE-BC9E-D884DA5BF3A0}" dt="2024-10-29T16:12:29.473" v="156"/>
          <ac:graphicFrameMkLst>
            <pc:docMk/>
            <pc:sldMk cId="344310844" sldId="4251"/>
            <ac:graphicFrameMk id="21" creationId="{54013FE8-1E3A-B1F0-2264-485A978EAAB7}"/>
          </ac:graphicFrameMkLst>
        </pc:graphicFrameChg>
      </pc:sldChg>
      <pc:sldChg chg="modSp">
        <pc:chgData name="Arumugam, Sneha" userId="f413bfc1-fa36-49c4-895a-c12d38a33697" providerId="ADAL" clId="{DD00FFD2-3EB7-4ADE-BC9E-D884DA5BF3A0}" dt="2024-10-29T16:05:06.813" v="117" actId="255"/>
        <pc:sldMkLst>
          <pc:docMk/>
          <pc:sldMk cId="1617060224" sldId="4254"/>
        </pc:sldMkLst>
        <pc:graphicFrameChg chg="mod">
          <ac:chgData name="Arumugam, Sneha" userId="f413bfc1-fa36-49c4-895a-c12d38a33697" providerId="ADAL" clId="{DD00FFD2-3EB7-4ADE-BC9E-D884DA5BF3A0}" dt="2024-10-29T16:05:06.813" v="117" actId="255"/>
          <ac:graphicFrameMkLst>
            <pc:docMk/>
            <pc:sldMk cId="1617060224" sldId="4254"/>
            <ac:graphicFrameMk id="11" creationId="{333A839C-B2CC-1622-0B30-4A96AEA31044}"/>
          </ac:graphicFrameMkLst>
        </pc:graphicFrameChg>
      </pc:sldChg>
      <pc:sldChg chg="modSp">
        <pc:chgData name="Arumugam, Sneha" userId="f413bfc1-fa36-49c4-895a-c12d38a33697" providerId="ADAL" clId="{DD00FFD2-3EB7-4ADE-BC9E-D884DA5BF3A0}" dt="2024-10-29T15:53:09.798" v="53"/>
        <pc:sldMkLst>
          <pc:docMk/>
          <pc:sldMk cId="4020154703" sldId="4255"/>
        </pc:sldMkLst>
        <pc:graphicFrameChg chg="mod">
          <ac:chgData name="Arumugam, Sneha" userId="f413bfc1-fa36-49c4-895a-c12d38a33697" providerId="ADAL" clId="{DD00FFD2-3EB7-4ADE-BC9E-D884DA5BF3A0}" dt="2024-10-29T15:53:09.798" v="53"/>
          <ac:graphicFrameMkLst>
            <pc:docMk/>
            <pc:sldMk cId="4020154703" sldId="4255"/>
            <ac:graphicFrameMk id="11" creationId="{BD1325D7-118F-E566-3D50-1EE6FE2B659B}"/>
          </ac:graphicFrameMkLst>
        </pc:graphicFrameChg>
      </pc:sldChg>
      <pc:sldChg chg="modSp mod modNotesTx">
        <pc:chgData name="Arumugam, Sneha" userId="f413bfc1-fa36-49c4-895a-c12d38a33697" providerId="ADAL" clId="{DD00FFD2-3EB7-4ADE-BC9E-D884DA5BF3A0}" dt="2024-10-29T15:44:18.985" v="18" actId="5793"/>
        <pc:sldMkLst>
          <pc:docMk/>
          <pc:sldMk cId="1491532581" sldId="4256"/>
        </pc:sldMkLst>
        <pc:spChg chg="mod">
          <ac:chgData name="Arumugam, Sneha" userId="f413bfc1-fa36-49c4-895a-c12d38a33697" providerId="ADAL" clId="{DD00FFD2-3EB7-4ADE-BC9E-D884DA5BF3A0}" dt="2024-10-29T15:43:16.099" v="8" actId="2711"/>
          <ac:spMkLst>
            <pc:docMk/>
            <pc:sldMk cId="1491532581" sldId="4256"/>
            <ac:spMk id="2" creationId="{F31BC6AC-9115-41F4-AA74-69076E212BAE}"/>
          </ac:spMkLst>
        </pc:spChg>
        <pc:spChg chg="mod">
          <ac:chgData name="Arumugam, Sneha" userId="f413bfc1-fa36-49c4-895a-c12d38a33697" providerId="ADAL" clId="{DD00FFD2-3EB7-4ADE-BC9E-D884DA5BF3A0}" dt="2024-10-29T15:44:18.985" v="18" actId="5793"/>
          <ac:spMkLst>
            <pc:docMk/>
            <pc:sldMk cId="1491532581" sldId="4256"/>
            <ac:spMk id="4" creationId="{58772EBC-C32F-88CB-4F78-8F78EA9A3CB5}"/>
          </ac:spMkLst>
        </pc:spChg>
      </pc:sldChg>
      <pc:sldChg chg="modSp modNotesTx">
        <pc:chgData name="Arumugam, Sneha" userId="f413bfc1-fa36-49c4-895a-c12d38a33697" providerId="ADAL" clId="{DD00FFD2-3EB7-4ADE-BC9E-D884DA5BF3A0}" dt="2024-10-29T15:50:12.170" v="51" actId="255"/>
        <pc:sldMkLst>
          <pc:docMk/>
          <pc:sldMk cId="1516263561" sldId="4257"/>
        </pc:sldMkLst>
        <pc:graphicFrameChg chg="mod">
          <ac:chgData name="Arumugam, Sneha" userId="f413bfc1-fa36-49c4-895a-c12d38a33697" providerId="ADAL" clId="{DD00FFD2-3EB7-4ADE-BC9E-D884DA5BF3A0}" dt="2024-10-29T15:50:12.170" v="51" actId="255"/>
          <ac:graphicFrameMkLst>
            <pc:docMk/>
            <pc:sldMk cId="1516263561" sldId="4257"/>
            <ac:graphicFrameMk id="10" creationId="{483ED950-96E6-54BD-22EA-98B51FBB4297}"/>
          </ac:graphicFrameMkLst>
        </pc:graphicFrameChg>
      </pc:sldChg>
      <pc:sldChg chg="modSp mod">
        <pc:chgData name="Arumugam, Sneha" userId="f413bfc1-fa36-49c4-895a-c12d38a33697" providerId="ADAL" clId="{DD00FFD2-3EB7-4ADE-BC9E-D884DA5BF3A0}" dt="2024-10-29T15:56:20.586" v="55" actId="255"/>
        <pc:sldMkLst>
          <pc:docMk/>
          <pc:sldMk cId="3919794506" sldId="4258"/>
        </pc:sldMkLst>
        <pc:spChg chg="mod">
          <ac:chgData name="Arumugam, Sneha" userId="f413bfc1-fa36-49c4-895a-c12d38a33697" providerId="ADAL" clId="{DD00FFD2-3EB7-4ADE-BC9E-D884DA5BF3A0}" dt="2024-10-29T15:56:20.586" v="55" actId="255"/>
          <ac:spMkLst>
            <pc:docMk/>
            <pc:sldMk cId="3919794506" sldId="4258"/>
            <ac:spMk id="11" creationId="{E329BE5C-63F2-4B6D-9867-D3CF8674257C}"/>
          </ac:spMkLst>
        </pc:spChg>
      </pc:sldChg>
      <pc:sldChg chg="addSp delSp modSp mod modNotesTx">
        <pc:chgData name="Arumugam, Sneha" userId="f413bfc1-fa36-49c4-895a-c12d38a33697" providerId="ADAL" clId="{DD00FFD2-3EB7-4ADE-BC9E-D884DA5BF3A0}" dt="2024-10-29T15:57:22.902" v="62" actId="478"/>
        <pc:sldMkLst>
          <pc:docMk/>
          <pc:sldMk cId="1012395395" sldId="4259"/>
        </pc:sldMkLst>
        <pc:spChg chg="mod">
          <ac:chgData name="Arumugam, Sneha" userId="f413bfc1-fa36-49c4-895a-c12d38a33697" providerId="ADAL" clId="{DD00FFD2-3EB7-4ADE-BC9E-D884DA5BF3A0}" dt="2024-10-29T15:57:19.850" v="61" actId="255"/>
          <ac:spMkLst>
            <pc:docMk/>
            <pc:sldMk cId="1012395395" sldId="4259"/>
            <ac:spMk id="4" creationId="{1184F804-268E-49F8-A63A-09568C450CAA}"/>
          </ac:spMkLst>
        </pc:spChg>
        <pc:spChg chg="add del">
          <ac:chgData name="Arumugam, Sneha" userId="f413bfc1-fa36-49c4-895a-c12d38a33697" providerId="ADAL" clId="{DD00FFD2-3EB7-4ADE-BC9E-D884DA5BF3A0}" dt="2024-10-29T15:57:22.902" v="62" actId="478"/>
          <ac:spMkLst>
            <pc:docMk/>
            <pc:sldMk cId="1012395395" sldId="4259"/>
            <ac:spMk id="6" creationId="{721AC1BC-00AA-62B6-25D4-FF2C79AA62D3}"/>
          </ac:spMkLst>
        </pc:spChg>
      </pc:sldChg>
      <pc:sldChg chg="modSp mod">
        <pc:chgData name="Arumugam, Sneha" userId="f413bfc1-fa36-49c4-895a-c12d38a33697" providerId="ADAL" clId="{DD00FFD2-3EB7-4ADE-BC9E-D884DA5BF3A0}" dt="2024-10-29T16:06:18.874" v="127" actId="255"/>
        <pc:sldMkLst>
          <pc:docMk/>
          <pc:sldMk cId="765624089" sldId="4264"/>
        </pc:sldMkLst>
        <pc:graphicFrameChg chg="mod modGraphic">
          <ac:chgData name="Arumugam, Sneha" userId="f413bfc1-fa36-49c4-895a-c12d38a33697" providerId="ADAL" clId="{DD00FFD2-3EB7-4ADE-BC9E-D884DA5BF3A0}" dt="2024-10-29T16:06:18.874" v="127" actId="255"/>
          <ac:graphicFrameMkLst>
            <pc:docMk/>
            <pc:sldMk cId="765624089" sldId="4264"/>
            <ac:graphicFrameMk id="9" creationId="{39F84679-CEA2-B467-98D9-D7B2C754531E}"/>
          </ac:graphicFrameMkLst>
        </pc:graphicFrameChg>
      </pc:sldChg>
      <pc:sldChg chg="modSp">
        <pc:chgData name="Arumugam, Sneha" userId="f413bfc1-fa36-49c4-895a-c12d38a33697" providerId="ADAL" clId="{DD00FFD2-3EB7-4ADE-BC9E-D884DA5BF3A0}" dt="2024-10-29T16:09:17.429" v="141" actId="255"/>
        <pc:sldMkLst>
          <pc:docMk/>
          <pc:sldMk cId="449378014" sldId="4265"/>
        </pc:sldMkLst>
        <pc:graphicFrameChg chg="mod">
          <ac:chgData name="Arumugam, Sneha" userId="f413bfc1-fa36-49c4-895a-c12d38a33697" providerId="ADAL" clId="{DD00FFD2-3EB7-4ADE-BC9E-D884DA5BF3A0}" dt="2024-10-29T16:09:17.429" v="141" actId="255"/>
          <ac:graphicFrameMkLst>
            <pc:docMk/>
            <pc:sldMk cId="449378014" sldId="4265"/>
            <ac:graphicFrameMk id="17" creationId="{96D092E2-7727-70FF-042C-75DE9374CADD}"/>
          </ac:graphicFrameMkLst>
        </pc:graphicFrameChg>
      </pc:sldChg>
      <pc:sldChg chg="modSp modNotesTx">
        <pc:chgData name="Arumugam, Sneha" userId="f413bfc1-fa36-49c4-895a-c12d38a33697" providerId="ADAL" clId="{DD00FFD2-3EB7-4ADE-BC9E-D884DA5BF3A0}" dt="2024-10-29T16:08:54.806" v="138" actId="255"/>
        <pc:sldMkLst>
          <pc:docMk/>
          <pc:sldMk cId="2467690659" sldId="4267"/>
        </pc:sldMkLst>
        <pc:graphicFrameChg chg="mod">
          <ac:chgData name="Arumugam, Sneha" userId="f413bfc1-fa36-49c4-895a-c12d38a33697" providerId="ADAL" clId="{DD00FFD2-3EB7-4ADE-BC9E-D884DA5BF3A0}" dt="2024-10-29T16:08:54.806" v="138" actId="255"/>
          <ac:graphicFrameMkLst>
            <pc:docMk/>
            <pc:sldMk cId="2467690659" sldId="4267"/>
            <ac:graphicFrameMk id="27" creationId="{0E3C66E8-A1A7-C904-46F4-0270508653F5}"/>
          </ac:graphicFrameMkLst>
        </pc:graphicFrameChg>
      </pc:sldChg>
      <pc:sldChg chg="addSp modSp mod modNotesTx">
        <pc:chgData name="Arumugam, Sneha" userId="f413bfc1-fa36-49c4-895a-c12d38a33697" providerId="ADAL" clId="{DD00FFD2-3EB7-4ADE-BC9E-D884DA5BF3A0}" dt="2024-10-29T16:13:45.679" v="172" actId="255"/>
        <pc:sldMkLst>
          <pc:docMk/>
          <pc:sldMk cId="3888599243" sldId="4268"/>
        </pc:sldMkLst>
        <pc:spChg chg="add">
          <ac:chgData name="Arumugam, Sneha" userId="f413bfc1-fa36-49c4-895a-c12d38a33697" providerId="ADAL" clId="{DD00FFD2-3EB7-4ADE-BC9E-D884DA5BF3A0}" dt="2024-10-29T16:12:56.243" v="157"/>
          <ac:spMkLst>
            <pc:docMk/>
            <pc:sldMk cId="3888599243" sldId="4268"/>
            <ac:spMk id="3" creationId="{F3B6B2E6-2CA7-90B4-6339-3276D3DE105E}"/>
          </ac:spMkLst>
        </pc:spChg>
        <pc:spChg chg="mod">
          <ac:chgData name="Arumugam, Sneha" userId="f413bfc1-fa36-49c4-895a-c12d38a33697" providerId="ADAL" clId="{DD00FFD2-3EB7-4ADE-BC9E-D884DA5BF3A0}" dt="2024-10-29T16:13:31.328" v="169" actId="113"/>
          <ac:spMkLst>
            <pc:docMk/>
            <pc:sldMk cId="3888599243" sldId="4268"/>
            <ac:spMk id="39" creationId="{CB8A1F22-F392-74E8-34F6-D3242FEECAB4}"/>
          </ac:spMkLst>
        </pc:spChg>
        <pc:graphicFrameChg chg="mod">
          <ac:chgData name="Arumugam, Sneha" userId="f413bfc1-fa36-49c4-895a-c12d38a33697" providerId="ADAL" clId="{DD00FFD2-3EB7-4ADE-BC9E-D884DA5BF3A0}" dt="2024-10-29T16:13:45.679" v="172" actId="255"/>
          <ac:graphicFrameMkLst>
            <pc:docMk/>
            <pc:sldMk cId="3888599243" sldId="4268"/>
            <ac:graphicFrameMk id="20" creationId="{7D66BD28-4BF9-21F9-45F4-986BF81E1E56}"/>
          </ac:graphicFrameMkLst>
        </pc:graphicFrameChg>
      </pc:sldChg>
      <pc:sldChg chg="modSp modNotesTx">
        <pc:chgData name="Arumugam, Sneha" userId="f413bfc1-fa36-49c4-895a-c12d38a33697" providerId="ADAL" clId="{DD00FFD2-3EB7-4ADE-BC9E-D884DA5BF3A0}" dt="2024-10-29T15:47:34.691" v="40"/>
        <pc:sldMkLst>
          <pc:docMk/>
          <pc:sldMk cId="3985029767" sldId="4276"/>
        </pc:sldMkLst>
        <pc:graphicFrameChg chg="mod">
          <ac:chgData name="Arumugam, Sneha" userId="f413bfc1-fa36-49c4-895a-c12d38a33697" providerId="ADAL" clId="{DD00FFD2-3EB7-4ADE-BC9E-D884DA5BF3A0}" dt="2024-10-29T15:47:34.691" v="40"/>
          <ac:graphicFrameMkLst>
            <pc:docMk/>
            <pc:sldMk cId="3985029767" sldId="4276"/>
            <ac:graphicFrameMk id="9" creationId="{16B26712-17B4-714F-3F2A-359452BFAEF9}"/>
          </ac:graphicFrameMkLst>
        </pc:graphicFrameChg>
      </pc:sldChg>
      <pc:sldChg chg="modSp mod">
        <pc:chgData name="Arumugam, Sneha" userId="f413bfc1-fa36-49c4-895a-c12d38a33697" providerId="ADAL" clId="{DD00FFD2-3EB7-4ADE-BC9E-D884DA5BF3A0}" dt="2024-10-29T15:59:55.380" v="73" actId="20577"/>
        <pc:sldMkLst>
          <pc:docMk/>
          <pc:sldMk cId="3404117253" sldId="4277"/>
        </pc:sldMkLst>
        <pc:spChg chg="mod">
          <ac:chgData name="Arumugam, Sneha" userId="f413bfc1-fa36-49c4-895a-c12d38a33697" providerId="ADAL" clId="{DD00FFD2-3EB7-4ADE-BC9E-D884DA5BF3A0}" dt="2024-10-29T15:59:55.380" v="73" actId="20577"/>
          <ac:spMkLst>
            <pc:docMk/>
            <pc:sldMk cId="3404117253" sldId="4277"/>
            <ac:spMk id="9" creationId="{896941D3-742F-5DED-0166-770E9C5C1E9D}"/>
          </ac:spMkLst>
        </pc:spChg>
      </pc:sldChg>
      <pc:sldChg chg="modSp mod modNotesTx">
        <pc:chgData name="Arumugam, Sneha" userId="f413bfc1-fa36-49c4-895a-c12d38a33697" providerId="ADAL" clId="{DD00FFD2-3EB7-4ADE-BC9E-D884DA5BF3A0}" dt="2024-10-29T16:01:29.177" v="91" actId="20577"/>
        <pc:sldMkLst>
          <pc:docMk/>
          <pc:sldMk cId="2341391471" sldId="4278"/>
        </pc:sldMkLst>
        <pc:spChg chg="mod">
          <ac:chgData name="Arumugam, Sneha" userId="f413bfc1-fa36-49c4-895a-c12d38a33697" providerId="ADAL" clId="{DD00FFD2-3EB7-4ADE-BC9E-D884DA5BF3A0}" dt="2024-10-29T16:01:29.177" v="91" actId="20577"/>
          <ac:spMkLst>
            <pc:docMk/>
            <pc:sldMk cId="2341391471" sldId="4278"/>
            <ac:spMk id="9" creationId="{896941D3-742F-5DED-0166-770E9C5C1E9D}"/>
          </ac:spMkLst>
        </pc:spChg>
      </pc:sldChg>
      <pc:sldChg chg="modSp mod modNotesTx">
        <pc:chgData name="Arumugam, Sneha" userId="f413bfc1-fa36-49c4-895a-c12d38a33697" providerId="ADAL" clId="{DD00FFD2-3EB7-4ADE-BC9E-D884DA5BF3A0}" dt="2024-10-29T16:02:53.926" v="103" actId="20577"/>
        <pc:sldMkLst>
          <pc:docMk/>
          <pc:sldMk cId="3121049233" sldId="4279"/>
        </pc:sldMkLst>
        <pc:spChg chg="mod">
          <ac:chgData name="Arumugam, Sneha" userId="f413bfc1-fa36-49c4-895a-c12d38a33697" providerId="ADAL" clId="{DD00FFD2-3EB7-4ADE-BC9E-D884DA5BF3A0}" dt="2024-10-29T16:02:53.926" v="103" actId="20577"/>
          <ac:spMkLst>
            <pc:docMk/>
            <pc:sldMk cId="3121049233" sldId="4279"/>
            <ac:spMk id="4" creationId="{2B2F3E1B-7A3B-B3F5-CBE0-6CE899C1AC9D}"/>
          </ac:spMkLst>
        </pc:spChg>
      </pc:sldChg>
      <pc:sldChg chg="modSp mod">
        <pc:chgData name="Arumugam, Sneha" userId="f413bfc1-fa36-49c4-895a-c12d38a33697" providerId="ADAL" clId="{DD00FFD2-3EB7-4ADE-BC9E-D884DA5BF3A0}" dt="2024-10-29T16:00:52.886" v="83" actId="1076"/>
        <pc:sldMkLst>
          <pc:docMk/>
          <pc:sldMk cId="3273833211" sldId="4280"/>
        </pc:sldMkLst>
        <pc:spChg chg="mod">
          <ac:chgData name="Arumugam, Sneha" userId="f413bfc1-fa36-49c4-895a-c12d38a33697" providerId="ADAL" clId="{DD00FFD2-3EB7-4ADE-BC9E-D884DA5BF3A0}" dt="2024-10-29T16:00:52.886" v="83" actId="1076"/>
          <ac:spMkLst>
            <pc:docMk/>
            <pc:sldMk cId="3273833211" sldId="4280"/>
            <ac:spMk id="9" creationId="{896941D3-742F-5DED-0166-770E9C5C1E9D}"/>
          </ac:spMkLst>
        </pc:spChg>
      </pc:sldChg>
      <pc:sldChg chg="add del">
        <pc:chgData name="Arumugam, Sneha" userId="f413bfc1-fa36-49c4-895a-c12d38a33697" providerId="ADAL" clId="{DD00FFD2-3EB7-4ADE-BC9E-D884DA5BF3A0}" dt="2024-10-29T15:42:31.704" v="3" actId="2890"/>
        <pc:sldMkLst>
          <pc:docMk/>
          <pc:sldMk cId="4043345113" sldId="4281"/>
        </pc:sldMkLst>
      </pc:sldChg>
      <pc:sldMasterChg chg="delSldLayout">
        <pc:chgData name="Arumugam, Sneha" userId="f413bfc1-fa36-49c4-895a-c12d38a33697" providerId="ADAL" clId="{DD00FFD2-3EB7-4ADE-BC9E-D884DA5BF3A0}" dt="2024-10-29T15:42:50.554" v="7" actId="47"/>
        <pc:sldMasterMkLst>
          <pc:docMk/>
          <pc:sldMasterMk cId="2651900722" sldId="2147483658"/>
        </pc:sldMasterMkLst>
        <pc:sldLayoutChg chg="del">
          <pc:chgData name="Arumugam, Sneha" userId="f413bfc1-fa36-49c4-895a-c12d38a33697" providerId="ADAL" clId="{DD00FFD2-3EB7-4ADE-BC9E-D884DA5BF3A0}" dt="2024-10-29T15:42:50.554" v="7" actId="47"/>
          <pc:sldLayoutMkLst>
            <pc:docMk/>
            <pc:sldMasterMk cId="2651900722" sldId="2147483658"/>
            <pc:sldLayoutMk cId="3030530703" sldId="2147483795"/>
          </pc:sldLayoutMkLst>
        </pc:sldLayoutChg>
      </pc:sldMasterChg>
    </pc:docChg>
  </pc:docChgLst>
  <pc:docChgLst>
    <pc:chgData name="Arumugam, Sneha" userId="S::sneha.arumugam@accenture.com::f413bfc1-fa36-49c4-895a-c12d38a33697" providerId="AD" clId="Web-{50CB3ED3-F64B-1BE9-A678-A5B29BD80372}"/>
    <pc:docChg chg="addSld delSld modSection">
      <pc:chgData name="Arumugam, Sneha" userId="S::sneha.arumugam@accenture.com::f413bfc1-fa36-49c4-895a-c12d38a33697" providerId="AD" clId="Web-{50CB3ED3-F64B-1BE9-A678-A5B29BD80372}" dt="2024-11-07T10:28:54.079" v="1"/>
      <pc:docMkLst>
        <pc:docMk/>
      </pc:docMkLst>
      <pc:sldChg chg="del">
        <pc:chgData name="Arumugam, Sneha" userId="S::sneha.arumugam@accenture.com::f413bfc1-fa36-49c4-895a-c12d38a33697" providerId="AD" clId="Web-{50CB3ED3-F64B-1BE9-A678-A5B29BD80372}" dt="2024-11-07T10:28:50.032" v="0"/>
        <pc:sldMkLst>
          <pc:docMk/>
          <pc:sldMk cId="3896870575" sldId="516"/>
        </pc:sldMkLst>
      </pc:sldChg>
      <pc:sldChg chg="add">
        <pc:chgData name="Arumugam, Sneha" userId="S::sneha.arumugam@accenture.com::f413bfc1-fa36-49c4-895a-c12d38a33697" providerId="AD" clId="Web-{50CB3ED3-F64B-1BE9-A678-A5B29BD80372}" dt="2024-11-07T10:28:54.079" v="1"/>
        <pc:sldMkLst>
          <pc:docMk/>
          <pc:sldMk cId="3840398413" sldId="703"/>
        </pc:sldMkLst>
      </pc:sldChg>
      <pc:sldMasterChg chg="addSldLayout">
        <pc:chgData name="Arumugam, Sneha" userId="S::sneha.arumugam@accenture.com::f413bfc1-fa36-49c4-895a-c12d38a33697" providerId="AD" clId="Web-{50CB3ED3-F64B-1BE9-A678-A5B29BD80372}" dt="2024-11-07T10:28:54.079" v="1"/>
        <pc:sldMasterMkLst>
          <pc:docMk/>
          <pc:sldMasterMk cId="2651900722" sldId="2147483658"/>
        </pc:sldMasterMkLst>
        <pc:sldLayoutChg chg="add">
          <pc:chgData name="Arumugam, Sneha" userId="S::sneha.arumugam@accenture.com::f413bfc1-fa36-49c4-895a-c12d38a33697" providerId="AD" clId="Web-{50CB3ED3-F64B-1BE9-A678-A5B29BD80372}" dt="2024-11-07T10:28:54.079" v="1"/>
          <pc:sldLayoutMkLst>
            <pc:docMk/>
            <pc:sldMasterMk cId="2651900722" sldId="2147483658"/>
            <pc:sldLayoutMk cId="344668469" sldId="2147483792"/>
          </pc:sldLayoutMkLst>
        </pc:sldLayoutChg>
      </pc:sldMasterChg>
    </pc:docChg>
  </pc:docChgLst>
</pc:chgInfo>
</file>

<file path=ppt/diagrams/_rels/data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1240A8-01FE-47AC-A961-5A8F6C7649F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C3F09EA-099C-4600-BD1C-BDF63148F51C}">
      <dgm:prSet custT="1"/>
      <dgm:spPr/>
      <dgm:t>
        <a:bodyPr/>
        <a:lstStyle/>
        <a:p>
          <a:r>
            <a:rPr lang="en-US" sz="1800" dirty="0"/>
            <a:t>Fully Managed database service</a:t>
          </a:r>
        </a:p>
      </dgm:t>
    </dgm:pt>
    <dgm:pt modelId="{D6FF4E7A-A23C-4C1C-8CFA-F0A47AE575BC}" type="parTrans" cxnId="{A5480CBE-D534-41DE-AC1E-EFA2C9D9414A}">
      <dgm:prSet/>
      <dgm:spPr/>
      <dgm:t>
        <a:bodyPr/>
        <a:lstStyle/>
        <a:p>
          <a:endParaRPr lang="en-US"/>
        </a:p>
      </dgm:t>
    </dgm:pt>
    <dgm:pt modelId="{73A5D4E9-FD2C-4B61-BE62-39E526D7345B}" type="sibTrans" cxnId="{A5480CBE-D534-41DE-AC1E-EFA2C9D9414A}">
      <dgm:prSet/>
      <dgm:spPr/>
      <dgm:t>
        <a:bodyPr/>
        <a:lstStyle/>
        <a:p>
          <a:endParaRPr lang="en-US"/>
        </a:p>
      </dgm:t>
    </dgm:pt>
    <dgm:pt modelId="{03647F60-91A8-44F1-98AC-09C3B5CF8909}">
      <dgm:prSet custT="1"/>
      <dgm:spPr/>
      <dgm:t>
        <a:bodyPr/>
        <a:lstStyle/>
        <a:p>
          <a:r>
            <a:rPr lang="en-US" sz="1800"/>
            <a:t>For large analytical and operational workloads</a:t>
          </a:r>
        </a:p>
      </dgm:t>
    </dgm:pt>
    <dgm:pt modelId="{80FFBED1-502D-4483-BC74-14A04569B494}" type="parTrans" cxnId="{12112C0B-2489-40AA-8B57-264AC5EF858C}">
      <dgm:prSet/>
      <dgm:spPr/>
      <dgm:t>
        <a:bodyPr/>
        <a:lstStyle/>
        <a:p>
          <a:endParaRPr lang="en-US"/>
        </a:p>
      </dgm:t>
    </dgm:pt>
    <dgm:pt modelId="{217B726C-33B2-4E6F-AB2B-3003AC6782B0}" type="sibTrans" cxnId="{12112C0B-2489-40AA-8B57-264AC5EF858C}">
      <dgm:prSet/>
      <dgm:spPr/>
      <dgm:t>
        <a:bodyPr/>
        <a:lstStyle/>
        <a:p>
          <a:endParaRPr lang="en-US"/>
        </a:p>
      </dgm:t>
    </dgm:pt>
    <dgm:pt modelId="{FE31100E-56ED-4467-A153-BD2FB3DE426A}">
      <dgm:prSet custT="1"/>
      <dgm:spPr/>
      <dgm:t>
        <a:bodyPr/>
        <a:lstStyle/>
        <a:p>
          <a:r>
            <a:rPr lang="en-US" sz="1800"/>
            <a:t>Fast and performant</a:t>
          </a:r>
        </a:p>
      </dgm:t>
    </dgm:pt>
    <dgm:pt modelId="{D361C87D-8D4F-4F42-8227-0BB89A6AE97B}" type="parTrans" cxnId="{E2E75BF5-29F8-4DB7-AF43-B8FE49A402F4}">
      <dgm:prSet/>
      <dgm:spPr/>
      <dgm:t>
        <a:bodyPr/>
        <a:lstStyle/>
        <a:p>
          <a:endParaRPr lang="en-US"/>
        </a:p>
      </dgm:t>
    </dgm:pt>
    <dgm:pt modelId="{8AFEE293-7364-407A-B2D1-E4E7986D7CDD}" type="sibTrans" cxnId="{E2E75BF5-29F8-4DB7-AF43-B8FE49A402F4}">
      <dgm:prSet/>
      <dgm:spPr/>
      <dgm:t>
        <a:bodyPr/>
        <a:lstStyle/>
        <a:p>
          <a:endParaRPr lang="en-US"/>
        </a:p>
      </dgm:t>
    </dgm:pt>
    <dgm:pt modelId="{ADD2A6B0-62D8-4732-8C6B-11CDCF11FF31}">
      <dgm:prSet custT="1"/>
      <dgm:spPr/>
      <dgm:t>
        <a:bodyPr/>
        <a:lstStyle/>
        <a:p>
          <a:r>
            <a:rPr lang="en-US" sz="1800"/>
            <a:t>Seamless scaling and replication</a:t>
          </a:r>
        </a:p>
      </dgm:t>
    </dgm:pt>
    <dgm:pt modelId="{2F55AC58-8E9C-4EBD-8554-D2059D8707A8}" type="parTrans" cxnId="{52AACDF1-A66A-40A4-82EA-C6DCA1EB1D39}">
      <dgm:prSet/>
      <dgm:spPr/>
      <dgm:t>
        <a:bodyPr/>
        <a:lstStyle/>
        <a:p>
          <a:endParaRPr lang="en-US"/>
        </a:p>
      </dgm:t>
    </dgm:pt>
    <dgm:pt modelId="{199009FC-C3B3-4A5C-979D-6428869A7398}" type="sibTrans" cxnId="{52AACDF1-A66A-40A4-82EA-C6DCA1EB1D39}">
      <dgm:prSet/>
      <dgm:spPr/>
      <dgm:t>
        <a:bodyPr/>
        <a:lstStyle/>
        <a:p>
          <a:endParaRPr lang="en-US"/>
        </a:p>
      </dgm:t>
    </dgm:pt>
    <dgm:pt modelId="{23078946-2DDE-44E5-B7CD-489CDBDD9DF4}">
      <dgm:prSet custT="1"/>
      <dgm:spPr/>
      <dgm:t>
        <a:bodyPr/>
        <a:lstStyle/>
        <a:p>
          <a:r>
            <a:rPr lang="en-US" sz="1800"/>
            <a:t>Simple and integrated</a:t>
          </a:r>
        </a:p>
      </dgm:t>
    </dgm:pt>
    <dgm:pt modelId="{7A58E12B-EFE0-481E-84AD-612DBB6EE684}" type="parTrans" cxnId="{794CD0D8-3F6D-44D1-BD41-694878911CE0}">
      <dgm:prSet/>
      <dgm:spPr/>
      <dgm:t>
        <a:bodyPr/>
        <a:lstStyle/>
        <a:p>
          <a:endParaRPr lang="en-US"/>
        </a:p>
      </dgm:t>
    </dgm:pt>
    <dgm:pt modelId="{18C40CD2-EEEC-4479-A290-D086C2A2065C}" type="sibTrans" cxnId="{794CD0D8-3F6D-44D1-BD41-694878911CE0}">
      <dgm:prSet/>
      <dgm:spPr/>
      <dgm:t>
        <a:bodyPr/>
        <a:lstStyle/>
        <a:p>
          <a:endParaRPr lang="en-US"/>
        </a:p>
      </dgm:t>
    </dgm:pt>
    <dgm:pt modelId="{9B825F57-6489-4010-A099-F60084244899}">
      <dgm:prSet custT="1"/>
      <dgm:spPr/>
      <dgm:t>
        <a:bodyPr/>
        <a:lstStyle/>
        <a:p>
          <a:r>
            <a:rPr lang="en-US" sz="1800"/>
            <a:t>Designed with a storage engine for machine learning applications</a:t>
          </a:r>
        </a:p>
      </dgm:t>
    </dgm:pt>
    <dgm:pt modelId="{8ABF9152-E373-4D50-9F90-536CBC048DE0}" type="parTrans" cxnId="{2408DAB9-9235-4EE9-9707-46D1B9E84BF0}">
      <dgm:prSet/>
      <dgm:spPr/>
      <dgm:t>
        <a:bodyPr/>
        <a:lstStyle/>
        <a:p>
          <a:endParaRPr lang="en-US"/>
        </a:p>
      </dgm:t>
    </dgm:pt>
    <dgm:pt modelId="{DE06F355-9D12-4603-8688-251B367E92CE}" type="sibTrans" cxnId="{2408DAB9-9235-4EE9-9707-46D1B9E84BF0}">
      <dgm:prSet/>
      <dgm:spPr/>
      <dgm:t>
        <a:bodyPr/>
        <a:lstStyle/>
        <a:p>
          <a:endParaRPr lang="en-US"/>
        </a:p>
      </dgm:t>
    </dgm:pt>
    <dgm:pt modelId="{603C1312-F5A0-4172-86AA-F6A50D364466}">
      <dgm:prSet custT="1"/>
      <dgm:spPr/>
      <dgm:t>
        <a:bodyPr/>
        <a:lstStyle/>
        <a:p>
          <a:r>
            <a:rPr lang="en-US" sz="1800" dirty="0"/>
            <a:t>Easily integrates with Google Cloud services like </a:t>
          </a:r>
          <a:r>
            <a:rPr lang="en-US" sz="1800" dirty="0" err="1"/>
            <a:t>BigQuery</a:t>
          </a:r>
          <a:r>
            <a:rPr lang="en-US" sz="1800" dirty="0"/>
            <a:t> and the Apache ecosystem.</a:t>
          </a:r>
        </a:p>
      </dgm:t>
    </dgm:pt>
    <dgm:pt modelId="{4A6E0C8F-F085-4B27-A09A-E7FA3253EE10}" type="parTrans" cxnId="{6CD58448-0D99-448A-88FE-62F11593D429}">
      <dgm:prSet/>
      <dgm:spPr/>
      <dgm:t>
        <a:bodyPr/>
        <a:lstStyle/>
        <a:p>
          <a:endParaRPr lang="en-US"/>
        </a:p>
      </dgm:t>
    </dgm:pt>
    <dgm:pt modelId="{F79E9C4D-C879-49A8-B073-282D31F4BB0E}" type="sibTrans" cxnId="{6CD58448-0D99-448A-88FE-62F11593D429}">
      <dgm:prSet/>
      <dgm:spPr/>
      <dgm:t>
        <a:bodyPr/>
        <a:lstStyle/>
        <a:p>
          <a:endParaRPr lang="en-US"/>
        </a:p>
      </dgm:t>
    </dgm:pt>
    <dgm:pt modelId="{FF1FACEA-2166-4936-B415-B1F118930888}">
      <dgm:prSet custT="1"/>
      <dgm:spPr/>
      <dgm:t>
        <a:bodyPr/>
        <a:lstStyle/>
        <a:p>
          <a:r>
            <a:rPr lang="en-US" sz="1800"/>
            <a:t>Developed by Google in 2004</a:t>
          </a:r>
        </a:p>
      </dgm:t>
    </dgm:pt>
    <dgm:pt modelId="{3A5CA111-E847-43D4-857D-A0B12F51E174}" type="parTrans" cxnId="{07777C6E-F75B-43A2-A58C-EE609495AFBB}">
      <dgm:prSet/>
      <dgm:spPr/>
      <dgm:t>
        <a:bodyPr/>
        <a:lstStyle/>
        <a:p>
          <a:endParaRPr lang="en-US"/>
        </a:p>
      </dgm:t>
    </dgm:pt>
    <dgm:pt modelId="{1D32F335-E9B1-4373-AC1C-AE626E838E72}" type="sibTrans" cxnId="{07777C6E-F75B-43A2-A58C-EE609495AFBB}">
      <dgm:prSet/>
      <dgm:spPr/>
      <dgm:t>
        <a:bodyPr/>
        <a:lstStyle/>
        <a:p>
          <a:endParaRPr lang="en-US"/>
        </a:p>
      </dgm:t>
    </dgm:pt>
    <dgm:pt modelId="{DD69BF2D-A59A-413C-89A3-7F2EF154EA12}">
      <dgm:prSet custT="1"/>
      <dgm:spPr/>
      <dgm:t>
        <a:bodyPr/>
        <a:lstStyle/>
        <a:p>
          <a:r>
            <a:rPr lang="en-US" sz="1800"/>
            <a:t>One of the initial NoSQL offerings</a:t>
          </a:r>
        </a:p>
      </dgm:t>
    </dgm:pt>
    <dgm:pt modelId="{EA7C540E-9D1C-4082-867B-14DD2670A6E5}" type="parTrans" cxnId="{FC50143E-557F-4D2B-8F65-D7F02E7FACFA}">
      <dgm:prSet/>
      <dgm:spPr/>
      <dgm:t>
        <a:bodyPr/>
        <a:lstStyle/>
        <a:p>
          <a:endParaRPr lang="en-US"/>
        </a:p>
      </dgm:t>
    </dgm:pt>
    <dgm:pt modelId="{9280A31A-8152-4584-8D05-90B2231E687D}" type="sibTrans" cxnId="{FC50143E-557F-4D2B-8F65-D7F02E7FACFA}">
      <dgm:prSet/>
      <dgm:spPr/>
      <dgm:t>
        <a:bodyPr/>
        <a:lstStyle/>
        <a:p>
          <a:endParaRPr lang="en-US"/>
        </a:p>
      </dgm:t>
    </dgm:pt>
    <dgm:pt modelId="{56146DB0-6DF0-447E-AA59-AF25E199B82B}" type="pres">
      <dgm:prSet presAssocID="{0A1240A8-01FE-47AC-A961-5A8F6C7649FB}" presName="vert0" presStyleCnt="0">
        <dgm:presLayoutVars>
          <dgm:dir/>
          <dgm:animOne val="branch"/>
          <dgm:animLvl val="lvl"/>
        </dgm:presLayoutVars>
      </dgm:prSet>
      <dgm:spPr/>
    </dgm:pt>
    <dgm:pt modelId="{9200FE92-0DDA-40EF-A65D-2E629FCD0F58}" type="pres">
      <dgm:prSet presAssocID="{2C3F09EA-099C-4600-BD1C-BDF63148F51C}" presName="thickLine" presStyleLbl="alignNode1" presStyleIdx="0" presStyleCnt="9"/>
      <dgm:spPr/>
    </dgm:pt>
    <dgm:pt modelId="{2A197781-FA84-4537-B221-F45A826E1D18}" type="pres">
      <dgm:prSet presAssocID="{2C3F09EA-099C-4600-BD1C-BDF63148F51C}" presName="horz1" presStyleCnt="0"/>
      <dgm:spPr/>
    </dgm:pt>
    <dgm:pt modelId="{47383F65-492C-410E-90C3-BD5CA543BF94}" type="pres">
      <dgm:prSet presAssocID="{2C3F09EA-099C-4600-BD1C-BDF63148F51C}" presName="tx1" presStyleLbl="revTx" presStyleIdx="0" presStyleCnt="9"/>
      <dgm:spPr/>
    </dgm:pt>
    <dgm:pt modelId="{9CC14A0B-0F6A-42B2-A931-F99B1DD0C976}" type="pres">
      <dgm:prSet presAssocID="{2C3F09EA-099C-4600-BD1C-BDF63148F51C}" presName="vert1" presStyleCnt="0"/>
      <dgm:spPr/>
    </dgm:pt>
    <dgm:pt modelId="{768314A8-6D32-4443-9159-01C36FE153E9}" type="pres">
      <dgm:prSet presAssocID="{03647F60-91A8-44F1-98AC-09C3B5CF8909}" presName="thickLine" presStyleLbl="alignNode1" presStyleIdx="1" presStyleCnt="9"/>
      <dgm:spPr/>
    </dgm:pt>
    <dgm:pt modelId="{9B7C9F66-D4A0-4787-89E6-C3F95C9CA968}" type="pres">
      <dgm:prSet presAssocID="{03647F60-91A8-44F1-98AC-09C3B5CF8909}" presName="horz1" presStyleCnt="0"/>
      <dgm:spPr/>
    </dgm:pt>
    <dgm:pt modelId="{2469F9E4-EE16-46E7-ABE1-2AB5074536EE}" type="pres">
      <dgm:prSet presAssocID="{03647F60-91A8-44F1-98AC-09C3B5CF8909}" presName="tx1" presStyleLbl="revTx" presStyleIdx="1" presStyleCnt="9"/>
      <dgm:spPr/>
    </dgm:pt>
    <dgm:pt modelId="{8789F50C-E9AD-43BE-B97D-286AE1101AF4}" type="pres">
      <dgm:prSet presAssocID="{03647F60-91A8-44F1-98AC-09C3B5CF8909}" presName="vert1" presStyleCnt="0"/>
      <dgm:spPr/>
    </dgm:pt>
    <dgm:pt modelId="{87D91452-26D1-4421-B42D-5DCB56E3DA7C}" type="pres">
      <dgm:prSet presAssocID="{FE31100E-56ED-4467-A153-BD2FB3DE426A}" presName="thickLine" presStyleLbl="alignNode1" presStyleIdx="2" presStyleCnt="9"/>
      <dgm:spPr/>
    </dgm:pt>
    <dgm:pt modelId="{144849F5-137D-44AC-AC21-3C3231C20958}" type="pres">
      <dgm:prSet presAssocID="{FE31100E-56ED-4467-A153-BD2FB3DE426A}" presName="horz1" presStyleCnt="0"/>
      <dgm:spPr/>
    </dgm:pt>
    <dgm:pt modelId="{1CC970B3-47BA-4ACC-BC74-7CCD2DAC0ACC}" type="pres">
      <dgm:prSet presAssocID="{FE31100E-56ED-4467-A153-BD2FB3DE426A}" presName="tx1" presStyleLbl="revTx" presStyleIdx="2" presStyleCnt="9"/>
      <dgm:spPr/>
    </dgm:pt>
    <dgm:pt modelId="{31B2B3DB-E666-4920-B0E4-B4D6160877CA}" type="pres">
      <dgm:prSet presAssocID="{FE31100E-56ED-4467-A153-BD2FB3DE426A}" presName="vert1" presStyleCnt="0"/>
      <dgm:spPr/>
    </dgm:pt>
    <dgm:pt modelId="{C271B04C-F23F-4008-B9AE-32539FD2512A}" type="pres">
      <dgm:prSet presAssocID="{ADD2A6B0-62D8-4732-8C6B-11CDCF11FF31}" presName="thickLine" presStyleLbl="alignNode1" presStyleIdx="3" presStyleCnt="9"/>
      <dgm:spPr/>
    </dgm:pt>
    <dgm:pt modelId="{A81A24A4-4190-43F8-B903-0A5645BF1C04}" type="pres">
      <dgm:prSet presAssocID="{ADD2A6B0-62D8-4732-8C6B-11CDCF11FF31}" presName="horz1" presStyleCnt="0"/>
      <dgm:spPr/>
    </dgm:pt>
    <dgm:pt modelId="{EE402222-A780-4EF4-8234-4E532C893558}" type="pres">
      <dgm:prSet presAssocID="{ADD2A6B0-62D8-4732-8C6B-11CDCF11FF31}" presName="tx1" presStyleLbl="revTx" presStyleIdx="3" presStyleCnt="9"/>
      <dgm:spPr/>
    </dgm:pt>
    <dgm:pt modelId="{76C4A8F4-3A6B-4F88-A4AF-688A6AE21BB6}" type="pres">
      <dgm:prSet presAssocID="{ADD2A6B0-62D8-4732-8C6B-11CDCF11FF31}" presName="vert1" presStyleCnt="0"/>
      <dgm:spPr/>
    </dgm:pt>
    <dgm:pt modelId="{0D2AB3B1-E942-40A2-AE63-E543A8D48E95}" type="pres">
      <dgm:prSet presAssocID="{23078946-2DDE-44E5-B7CD-489CDBDD9DF4}" presName="thickLine" presStyleLbl="alignNode1" presStyleIdx="4" presStyleCnt="9"/>
      <dgm:spPr/>
    </dgm:pt>
    <dgm:pt modelId="{4BA59281-15E1-4FC9-8BA6-8062C0C12B7D}" type="pres">
      <dgm:prSet presAssocID="{23078946-2DDE-44E5-B7CD-489CDBDD9DF4}" presName="horz1" presStyleCnt="0"/>
      <dgm:spPr/>
    </dgm:pt>
    <dgm:pt modelId="{BBB83121-CCCC-4602-8F75-7C67EBED525D}" type="pres">
      <dgm:prSet presAssocID="{23078946-2DDE-44E5-B7CD-489CDBDD9DF4}" presName="tx1" presStyleLbl="revTx" presStyleIdx="4" presStyleCnt="9"/>
      <dgm:spPr/>
    </dgm:pt>
    <dgm:pt modelId="{D751FC39-B27E-4763-AEF1-39027227E556}" type="pres">
      <dgm:prSet presAssocID="{23078946-2DDE-44E5-B7CD-489CDBDD9DF4}" presName="vert1" presStyleCnt="0"/>
      <dgm:spPr/>
    </dgm:pt>
    <dgm:pt modelId="{0DCE2861-770C-41CD-B518-35984097251B}" type="pres">
      <dgm:prSet presAssocID="{9B825F57-6489-4010-A099-F60084244899}" presName="thickLine" presStyleLbl="alignNode1" presStyleIdx="5" presStyleCnt="9"/>
      <dgm:spPr/>
    </dgm:pt>
    <dgm:pt modelId="{53F53018-2E60-4665-941F-74A94C026DB7}" type="pres">
      <dgm:prSet presAssocID="{9B825F57-6489-4010-A099-F60084244899}" presName="horz1" presStyleCnt="0"/>
      <dgm:spPr/>
    </dgm:pt>
    <dgm:pt modelId="{07EB3D2C-82AE-44E2-B45E-447771069894}" type="pres">
      <dgm:prSet presAssocID="{9B825F57-6489-4010-A099-F60084244899}" presName="tx1" presStyleLbl="revTx" presStyleIdx="5" presStyleCnt="9"/>
      <dgm:spPr/>
    </dgm:pt>
    <dgm:pt modelId="{A0752114-DAE7-4A65-AEBE-765979686FA8}" type="pres">
      <dgm:prSet presAssocID="{9B825F57-6489-4010-A099-F60084244899}" presName="vert1" presStyleCnt="0"/>
      <dgm:spPr/>
    </dgm:pt>
    <dgm:pt modelId="{6FA70D52-0957-4ADA-AC2C-421FE4A68902}" type="pres">
      <dgm:prSet presAssocID="{603C1312-F5A0-4172-86AA-F6A50D364466}" presName="thickLine" presStyleLbl="alignNode1" presStyleIdx="6" presStyleCnt="9"/>
      <dgm:spPr/>
    </dgm:pt>
    <dgm:pt modelId="{620F50B1-01E3-4154-AE8C-4EE48974F6D7}" type="pres">
      <dgm:prSet presAssocID="{603C1312-F5A0-4172-86AA-F6A50D364466}" presName="horz1" presStyleCnt="0"/>
      <dgm:spPr/>
    </dgm:pt>
    <dgm:pt modelId="{5AD3D7A5-DA89-4139-B9EA-F48D3CB2ADC9}" type="pres">
      <dgm:prSet presAssocID="{603C1312-F5A0-4172-86AA-F6A50D364466}" presName="tx1" presStyleLbl="revTx" presStyleIdx="6" presStyleCnt="9"/>
      <dgm:spPr/>
    </dgm:pt>
    <dgm:pt modelId="{2AF1E481-4369-44F2-8768-EC50AC56B629}" type="pres">
      <dgm:prSet presAssocID="{603C1312-F5A0-4172-86AA-F6A50D364466}" presName="vert1" presStyleCnt="0"/>
      <dgm:spPr/>
    </dgm:pt>
    <dgm:pt modelId="{D18B5AB2-EDB2-4091-864E-C5A58CAB23AD}" type="pres">
      <dgm:prSet presAssocID="{FF1FACEA-2166-4936-B415-B1F118930888}" presName="thickLine" presStyleLbl="alignNode1" presStyleIdx="7" presStyleCnt="9"/>
      <dgm:spPr/>
    </dgm:pt>
    <dgm:pt modelId="{436E10B1-D6D9-423B-A9AE-49F77D759BDB}" type="pres">
      <dgm:prSet presAssocID="{FF1FACEA-2166-4936-B415-B1F118930888}" presName="horz1" presStyleCnt="0"/>
      <dgm:spPr/>
    </dgm:pt>
    <dgm:pt modelId="{7E5D660D-0D9D-4F83-893A-B3CC1418F93E}" type="pres">
      <dgm:prSet presAssocID="{FF1FACEA-2166-4936-B415-B1F118930888}" presName="tx1" presStyleLbl="revTx" presStyleIdx="7" presStyleCnt="9"/>
      <dgm:spPr/>
    </dgm:pt>
    <dgm:pt modelId="{0D1D8D70-25AE-45A5-8B61-146F34692541}" type="pres">
      <dgm:prSet presAssocID="{FF1FACEA-2166-4936-B415-B1F118930888}" presName="vert1" presStyleCnt="0"/>
      <dgm:spPr/>
    </dgm:pt>
    <dgm:pt modelId="{70384135-ED06-468E-BE96-D32AF4CE6A15}" type="pres">
      <dgm:prSet presAssocID="{DD69BF2D-A59A-413C-89A3-7F2EF154EA12}" presName="thickLine" presStyleLbl="alignNode1" presStyleIdx="8" presStyleCnt="9"/>
      <dgm:spPr/>
    </dgm:pt>
    <dgm:pt modelId="{AB4370B8-E3C7-4057-A34F-4DD4CBF57672}" type="pres">
      <dgm:prSet presAssocID="{DD69BF2D-A59A-413C-89A3-7F2EF154EA12}" presName="horz1" presStyleCnt="0"/>
      <dgm:spPr/>
    </dgm:pt>
    <dgm:pt modelId="{0B413219-CD94-4E9D-A253-20D0E5A8CF6C}" type="pres">
      <dgm:prSet presAssocID="{DD69BF2D-A59A-413C-89A3-7F2EF154EA12}" presName="tx1" presStyleLbl="revTx" presStyleIdx="8" presStyleCnt="9"/>
      <dgm:spPr/>
    </dgm:pt>
    <dgm:pt modelId="{91B88D17-8C2B-4409-B6C3-D7BAE8BA031F}" type="pres">
      <dgm:prSet presAssocID="{DD69BF2D-A59A-413C-89A3-7F2EF154EA12}" presName="vert1" presStyleCnt="0"/>
      <dgm:spPr/>
    </dgm:pt>
  </dgm:ptLst>
  <dgm:cxnLst>
    <dgm:cxn modelId="{661DB708-E4F6-4405-BB52-40558820A6F8}" type="presOf" srcId="{2C3F09EA-099C-4600-BD1C-BDF63148F51C}" destId="{47383F65-492C-410E-90C3-BD5CA543BF94}" srcOrd="0" destOrd="0" presId="urn:microsoft.com/office/officeart/2008/layout/LinedList"/>
    <dgm:cxn modelId="{12112C0B-2489-40AA-8B57-264AC5EF858C}" srcId="{0A1240A8-01FE-47AC-A961-5A8F6C7649FB}" destId="{03647F60-91A8-44F1-98AC-09C3B5CF8909}" srcOrd="1" destOrd="0" parTransId="{80FFBED1-502D-4483-BC74-14A04569B494}" sibTransId="{217B726C-33B2-4E6F-AB2B-3003AC6782B0}"/>
    <dgm:cxn modelId="{2399E20B-5D0C-470C-BC7E-0EA18FF1B64E}" type="presOf" srcId="{FE31100E-56ED-4467-A153-BD2FB3DE426A}" destId="{1CC970B3-47BA-4ACC-BC74-7CCD2DAC0ACC}" srcOrd="0" destOrd="0" presId="urn:microsoft.com/office/officeart/2008/layout/LinedList"/>
    <dgm:cxn modelId="{B73AEC19-15C4-47D1-8B74-C1B1EF226FE7}" type="presOf" srcId="{0A1240A8-01FE-47AC-A961-5A8F6C7649FB}" destId="{56146DB0-6DF0-447E-AA59-AF25E199B82B}" srcOrd="0" destOrd="0" presId="urn:microsoft.com/office/officeart/2008/layout/LinedList"/>
    <dgm:cxn modelId="{87EEFD3D-B002-4421-A79D-E387E365DE58}" type="presOf" srcId="{DD69BF2D-A59A-413C-89A3-7F2EF154EA12}" destId="{0B413219-CD94-4E9D-A253-20D0E5A8CF6C}" srcOrd="0" destOrd="0" presId="urn:microsoft.com/office/officeart/2008/layout/LinedList"/>
    <dgm:cxn modelId="{FC50143E-557F-4D2B-8F65-D7F02E7FACFA}" srcId="{0A1240A8-01FE-47AC-A961-5A8F6C7649FB}" destId="{DD69BF2D-A59A-413C-89A3-7F2EF154EA12}" srcOrd="8" destOrd="0" parTransId="{EA7C540E-9D1C-4082-867B-14DD2670A6E5}" sibTransId="{9280A31A-8152-4584-8D05-90B2231E687D}"/>
    <dgm:cxn modelId="{0E5BD442-38A0-40EC-9EAF-023CF0EF1EE9}" type="presOf" srcId="{FF1FACEA-2166-4936-B415-B1F118930888}" destId="{7E5D660D-0D9D-4F83-893A-B3CC1418F93E}" srcOrd="0" destOrd="0" presId="urn:microsoft.com/office/officeart/2008/layout/LinedList"/>
    <dgm:cxn modelId="{6CD58448-0D99-448A-88FE-62F11593D429}" srcId="{0A1240A8-01FE-47AC-A961-5A8F6C7649FB}" destId="{603C1312-F5A0-4172-86AA-F6A50D364466}" srcOrd="6" destOrd="0" parTransId="{4A6E0C8F-F085-4B27-A09A-E7FA3253EE10}" sibTransId="{F79E9C4D-C879-49A8-B073-282D31F4BB0E}"/>
    <dgm:cxn modelId="{DB4B564C-73C7-4812-A8A2-6C194317EA58}" type="presOf" srcId="{23078946-2DDE-44E5-B7CD-489CDBDD9DF4}" destId="{BBB83121-CCCC-4602-8F75-7C67EBED525D}" srcOrd="0" destOrd="0" presId="urn:microsoft.com/office/officeart/2008/layout/LinedList"/>
    <dgm:cxn modelId="{07777C6E-F75B-43A2-A58C-EE609495AFBB}" srcId="{0A1240A8-01FE-47AC-A961-5A8F6C7649FB}" destId="{FF1FACEA-2166-4936-B415-B1F118930888}" srcOrd="7" destOrd="0" parTransId="{3A5CA111-E847-43D4-857D-A0B12F51E174}" sibTransId="{1D32F335-E9B1-4373-AC1C-AE626E838E72}"/>
    <dgm:cxn modelId="{E5F0E86E-D8DB-4E06-A794-0D623C1E5853}" type="presOf" srcId="{03647F60-91A8-44F1-98AC-09C3B5CF8909}" destId="{2469F9E4-EE16-46E7-ABE1-2AB5074536EE}" srcOrd="0" destOrd="0" presId="urn:microsoft.com/office/officeart/2008/layout/LinedList"/>
    <dgm:cxn modelId="{A908A154-B0CD-461E-AE2F-69AB8B313577}" type="presOf" srcId="{9B825F57-6489-4010-A099-F60084244899}" destId="{07EB3D2C-82AE-44E2-B45E-447771069894}" srcOrd="0" destOrd="0" presId="urn:microsoft.com/office/officeart/2008/layout/LinedList"/>
    <dgm:cxn modelId="{9EFBB2A1-DF31-469C-9997-F15B162F5A33}" type="presOf" srcId="{ADD2A6B0-62D8-4732-8C6B-11CDCF11FF31}" destId="{EE402222-A780-4EF4-8234-4E532C893558}" srcOrd="0" destOrd="0" presId="urn:microsoft.com/office/officeart/2008/layout/LinedList"/>
    <dgm:cxn modelId="{0C1D9DAD-B4CF-435D-ACFD-DD370927719F}" type="presOf" srcId="{603C1312-F5A0-4172-86AA-F6A50D364466}" destId="{5AD3D7A5-DA89-4139-B9EA-F48D3CB2ADC9}" srcOrd="0" destOrd="0" presId="urn:microsoft.com/office/officeart/2008/layout/LinedList"/>
    <dgm:cxn modelId="{2408DAB9-9235-4EE9-9707-46D1B9E84BF0}" srcId="{0A1240A8-01FE-47AC-A961-5A8F6C7649FB}" destId="{9B825F57-6489-4010-A099-F60084244899}" srcOrd="5" destOrd="0" parTransId="{8ABF9152-E373-4D50-9F90-536CBC048DE0}" sibTransId="{DE06F355-9D12-4603-8688-251B367E92CE}"/>
    <dgm:cxn modelId="{A5480CBE-D534-41DE-AC1E-EFA2C9D9414A}" srcId="{0A1240A8-01FE-47AC-A961-5A8F6C7649FB}" destId="{2C3F09EA-099C-4600-BD1C-BDF63148F51C}" srcOrd="0" destOrd="0" parTransId="{D6FF4E7A-A23C-4C1C-8CFA-F0A47AE575BC}" sibTransId="{73A5D4E9-FD2C-4B61-BE62-39E526D7345B}"/>
    <dgm:cxn modelId="{794CD0D8-3F6D-44D1-BD41-694878911CE0}" srcId="{0A1240A8-01FE-47AC-A961-5A8F6C7649FB}" destId="{23078946-2DDE-44E5-B7CD-489CDBDD9DF4}" srcOrd="4" destOrd="0" parTransId="{7A58E12B-EFE0-481E-84AD-612DBB6EE684}" sibTransId="{18C40CD2-EEEC-4479-A290-D086C2A2065C}"/>
    <dgm:cxn modelId="{52AACDF1-A66A-40A4-82EA-C6DCA1EB1D39}" srcId="{0A1240A8-01FE-47AC-A961-5A8F6C7649FB}" destId="{ADD2A6B0-62D8-4732-8C6B-11CDCF11FF31}" srcOrd="3" destOrd="0" parTransId="{2F55AC58-8E9C-4EBD-8554-D2059D8707A8}" sibTransId="{199009FC-C3B3-4A5C-979D-6428869A7398}"/>
    <dgm:cxn modelId="{E2E75BF5-29F8-4DB7-AF43-B8FE49A402F4}" srcId="{0A1240A8-01FE-47AC-A961-5A8F6C7649FB}" destId="{FE31100E-56ED-4467-A153-BD2FB3DE426A}" srcOrd="2" destOrd="0" parTransId="{D361C87D-8D4F-4F42-8227-0BB89A6AE97B}" sibTransId="{8AFEE293-7364-407A-B2D1-E4E7986D7CDD}"/>
    <dgm:cxn modelId="{565D09DB-B513-4BFF-89A0-1B27BAE50029}" type="presParOf" srcId="{56146DB0-6DF0-447E-AA59-AF25E199B82B}" destId="{9200FE92-0DDA-40EF-A65D-2E629FCD0F58}" srcOrd="0" destOrd="0" presId="urn:microsoft.com/office/officeart/2008/layout/LinedList"/>
    <dgm:cxn modelId="{952DAB5D-F32C-4B75-9B8A-3D782809D976}" type="presParOf" srcId="{56146DB0-6DF0-447E-AA59-AF25E199B82B}" destId="{2A197781-FA84-4537-B221-F45A826E1D18}" srcOrd="1" destOrd="0" presId="urn:microsoft.com/office/officeart/2008/layout/LinedList"/>
    <dgm:cxn modelId="{27872A78-AB0A-41E0-AC43-2A9B1018529D}" type="presParOf" srcId="{2A197781-FA84-4537-B221-F45A826E1D18}" destId="{47383F65-492C-410E-90C3-BD5CA543BF94}" srcOrd="0" destOrd="0" presId="urn:microsoft.com/office/officeart/2008/layout/LinedList"/>
    <dgm:cxn modelId="{71450ED2-7DFD-4568-B479-04A419527984}" type="presParOf" srcId="{2A197781-FA84-4537-B221-F45A826E1D18}" destId="{9CC14A0B-0F6A-42B2-A931-F99B1DD0C976}" srcOrd="1" destOrd="0" presId="urn:microsoft.com/office/officeart/2008/layout/LinedList"/>
    <dgm:cxn modelId="{BC4519C5-E06F-47AD-A7D3-4073F0460DDC}" type="presParOf" srcId="{56146DB0-6DF0-447E-AA59-AF25E199B82B}" destId="{768314A8-6D32-4443-9159-01C36FE153E9}" srcOrd="2" destOrd="0" presId="urn:microsoft.com/office/officeart/2008/layout/LinedList"/>
    <dgm:cxn modelId="{964BCD8B-59DE-437B-9669-474BB1FFB509}" type="presParOf" srcId="{56146DB0-6DF0-447E-AA59-AF25E199B82B}" destId="{9B7C9F66-D4A0-4787-89E6-C3F95C9CA968}" srcOrd="3" destOrd="0" presId="urn:microsoft.com/office/officeart/2008/layout/LinedList"/>
    <dgm:cxn modelId="{8D4A8CF2-0865-49C4-8645-4D037047001B}" type="presParOf" srcId="{9B7C9F66-D4A0-4787-89E6-C3F95C9CA968}" destId="{2469F9E4-EE16-46E7-ABE1-2AB5074536EE}" srcOrd="0" destOrd="0" presId="urn:microsoft.com/office/officeart/2008/layout/LinedList"/>
    <dgm:cxn modelId="{16574497-1722-40FE-B9E6-2884E847B301}" type="presParOf" srcId="{9B7C9F66-D4A0-4787-89E6-C3F95C9CA968}" destId="{8789F50C-E9AD-43BE-B97D-286AE1101AF4}" srcOrd="1" destOrd="0" presId="urn:microsoft.com/office/officeart/2008/layout/LinedList"/>
    <dgm:cxn modelId="{9CA5CAA0-E839-4532-A691-AD56E2A21769}" type="presParOf" srcId="{56146DB0-6DF0-447E-AA59-AF25E199B82B}" destId="{87D91452-26D1-4421-B42D-5DCB56E3DA7C}" srcOrd="4" destOrd="0" presId="urn:microsoft.com/office/officeart/2008/layout/LinedList"/>
    <dgm:cxn modelId="{AAA3A033-CFA4-4832-8AC0-57FF0BF0C0BB}" type="presParOf" srcId="{56146DB0-6DF0-447E-AA59-AF25E199B82B}" destId="{144849F5-137D-44AC-AC21-3C3231C20958}" srcOrd="5" destOrd="0" presId="urn:microsoft.com/office/officeart/2008/layout/LinedList"/>
    <dgm:cxn modelId="{559B968E-A64D-4C0E-BBF8-5AE83F0CE23C}" type="presParOf" srcId="{144849F5-137D-44AC-AC21-3C3231C20958}" destId="{1CC970B3-47BA-4ACC-BC74-7CCD2DAC0ACC}" srcOrd="0" destOrd="0" presId="urn:microsoft.com/office/officeart/2008/layout/LinedList"/>
    <dgm:cxn modelId="{AECAF1A1-2EBD-4D87-866C-3EBC607AC6DF}" type="presParOf" srcId="{144849F5-137D-44AC-AC21-3C3231C20958}" destId="{31B2B3DB-E666-4920-B0E4-B4D6160877CA}" srcOrd="1" destOrd="0" presId="urn:microsoft.com/office/officeart/2008/layout/LinedList"/>
    <dgm:cxn modelId="{C35B13B1-96C5-48FF-8DF8-94CE197FFA52}" type="presParOf" srcId="{56146DB0-6DF0-447E-AA59-AF25E199B82B}" destId="{C271B04C-F23F-4008-B9AE-32539FD2512A}" srcOrd="6" destOrd="0" presId="urn:microsoft.com/office/officeart/2008/layout/LinedList"/>
    <dgm:cxn modelId="{63D4487C-6699-40DE-814E-5CDEC024EB9C}" type="presParOf" srcId="{56146DB0-6DF0-447E-AA59-AF25E199B82B}" destId="{A81A24A4-4190-43F8-B903-0A5645BF1C04}" srcOrd="7" destOrd="0" presId="urn:microsoft.com/office/officeart/2008/layout/LinedList"/>
    <dgm:cxn modelId="{64B40E60-F979-4925-87F1-E3C08481E480}" type="presParOf" srcId="{A81A24A4-4190-43F8-B903-0A5645BF1C04}" destId="{EE402222-A780-4EF4-8234-4E532C893558}" srcOrd="0" destOrd="0" presId="urn:microsoft.com/office/officeart/2008/layout/LinedList"/>
    <dgm:cxn modelId="{4AEE66D4-3DE1-4A44-A02F-E3BED1056EC0}" type="presParOf" srcId="{A81A24A4-4190-43F8-B903-0A5645BF1C04}" destId="{76C4A8F4-3A6B-4F88-A4AF-688A6AE21BB6}" srcOrd="1" destOrd="0" presId="urn:microsoft.com/office/officeart/2008/layout/LinedList"/>
    <dgm:cxn modelId="{C1B5F67C-0B2C-4E95-9505-5F488F781B83}" type="presParOf" srcId="{56146DB0-6DF0-447E-AA59-AF25E199B82B}" destId="{0D2AB3B1-E942-40A2-AE63-E543A8D48E95}" srcOrd="8" destOrd="0" presId="urn:microsoft.com/office/officeart/2008/layout/LinedList"/>
    <dgm:cxn modelId="{18794A9B-3DB2-4608-BAC1-5478764B66E3}" type="presParOf" srcId="{56146DB0-6DF0-447E-AA59-AF25E199B82B}" destId="{4BA59281-15E1-4FC9-8BA6-8062C0C12B7D}" srcOrd="9" destOrd="0" presId="urn:microsoft.com/office/officeart/2008/layout/LinedList"/>
    <dgm:cxn modelId="{0909D16B-FB38-4C95-B881-F7E5F833080B}" type="presParOf" srcId="{4BA59281-15E1-4FC9-8BA6-8062C0C12B7D}" destId="{BBB83121-CCCC-4602-8F75-7C67EBED525D}" srcOrd="0" destOrd="0" presId="urn:microsoft.com/office/officeart/2008/layout/LinedList"/>
    <dgm:cxn modelId="{0E123E7A-E97C-40C2-A612-5F737082B8B4}" type="presParOf" srcId="{4BA59281-15E1-4FC9-8BA6-8062C0C12B7D}" destId="{D751FC39-B27E-4763-AEF1-39027227E556}" srcOrd="1" destOrd="0" presId="urn:microsoft.com/office/officeart/2008/layout/LinedList"/>
    <dgm:cxn modelId="{F4479913-7655-4C56-BFB7-F1D86052EB5C}" type="presParOf" srcId="{56146DB0-6DF0-447E-AA59-AF25E199B82B}" destId="{0DCE2861-770C-41CD-B518-35984097251B}" srcOrd="10" destOrd="0" presId="urn:microsoft.com/office/officeart/2008/layout/LinedList"/>
    <dgm:cxn modelId="{1E0E039D-CFFA-4DB0-909B-861451B8196D}" type="presParOf" srcId="{56146DB0-6DF0-447E-AA59-AF25E199B82B}" destId="{53F53018-2E60-4665-941F-74A94C026DB7}" srcOrd="11" destOrd="0" presId="urn:microsoft.com/office/officeart/2008/layout/LinedList"/>
    <dgm:cxn modelId="{7BD20F79-15F3-4442-BA32-930E0CFA27B1}" type="presParOf" srcId="{53F53018-2E60-4665-941F-74A94C026DB7}" destId="{07EB3D2C-82AE-44E2-B45E-447771069894}" srcOrd="0" destOrd="0" presId="urn:microsoft.com/office/officeart/2008/layout/LinedList"/>
    <dgm:cxn modelId="{2EC7380C-0B19-4539-A6CC-C36637F1C1FA}" type="presParOf" srcId="{53F53018-2E60-4665-941F-74A94C026DB7}" destId="{A0752114-DAE7-4A65-AEBE-765979686FA8}" srcOrd="1" destOrd="0" presId="urn:microsoft.com/office/officeart/2008/layout/LinedList"/>
    <dgm:cxn modelId="{D234666D-943B-4A8C-9721-233EB4FB72B4}" type="presParOf" srcId="{56146DB0-6DF0-447E-AA59-AF25E199B82B}" destId="{6FA70D52-0957-4ADA-AC2C-421FE4A68902}" srcOrd="12" destOrd="0" presId="urn:microsoft.com/office/officeart/2008/layout/LinedList"/>
    <dgm:cxn modelId="{F984EC2A-01DD-4BF3-BA41-E966F45FA2C5}" type="presParOf" srcId="{56146DB0-6DF0-447E-AA59-AF25E199B82B}" destId="{620F50B1-01E3-4154-AE8C-4EE48974F6D7}" srcOrd="13" destOrd="0" presId="urn:microsoft.com/office/officeart/2008/layout/LinedList"/>
    <dgm:cxn modelId="{23996B70-1A30-4488-8159-D36E751AACC8}" type="presParOf" srcId="{620F50B1-01E3-4154-AE8C-4EE48974F6D7}" destId="{5AD3D7A5-DA89-4139-B9EA-F48D3CB2ADC9}" srcOrd="0" destOrd="0" presId="urn:microsoft.com/office/officeart/2008/layout/LinedList"/>
    <dgm:cxn modelId="{4D043689-9C8D-4D3B-8871-2E87F2C75D72}" type="presParOf" srcId="{620F50B1-01E3-4154-AE8C-4EE48974F6D7}" destId="{2AF1E481-4369-44F2-8768-EC50AC56B629}" srcOrd="1" destOrd="0" presId="urn:microsoft.com/office/officeart/2008/layout/LinedList"/>
    <dgm:cxn modelId="{ECAE5E22-3838-4219-806D-5F9C7983B04E}" type="presParOf" srcId="{56146DB0-6DF0-447E-AA59-AF25E199B82B}" destId="{D18B5AB2-EDB2-4091-864E-C5A58CAB23AD}" srcOrd="14" destOrd="0" presId="urn:microsoft.com/office/officeart/2008/layout/LinedList"/>
    <dgm:cxn modelId="{D182394A-0B91-470A-9743-328D5AD52F09}" type="presParOf" srcId="{56146DB0-6DF0-447E-AA59-AF25E199B82B}" destId="{436E10B1-D6D9-423B-A9AE-49F77D759BDB}" srcOrd="15" destOrd="0" presId="urn:microsoft.com/office/officeart/2008/layout/LinedList"/>
    <dgm:cxn modelId="{B6180F88-0094-47AA-8951-417E509F1D58}" type="presParOf" srcId="{436E10B1-D6D9-423B-A9AE-49F77D759BDB}" destId="{7E5D660D-0D9D-4F83-893A-B3CC1418F93E}" srcOrd="0" destOrd="0" presId="urn:microsoft.com/office/officeart/2008/layout/LinedList"/>
    <dgm:cxn modelId="{98485B91-423E-46C9-957C-9AACC670A1B0}" type="presParOf" srcId="{436E10B1-D6D9-423B-A9AE-49F77D759BDB}" destId="{0D1D8D70-25AE-45A5-8B61-146F34692541}" srcOrd="1" destOrd="0" presId="urn:microsoft.com/office/officeart/2008/layout/LinedList"/>
    <dgm:cxn modelId="{6865666C-B86D-4E82-96EC-D27F9674155F}" type="presParOf" srcId="{56146DB0-6DF0-447E-AA59-AF25E199B82B}" destId="{70384135-ED06-468E-BE96-D32AF4CE6A15}" srcOrd="16" destOrd="0" presId="urn:microsoft.com/office/officeart/2008/layout/LinedList"/>
    <dgm:cxn modelId="{BBE2AC33-7DB9-46F2-90B6-9A2276C4F964}" type="presParOf" srcId="{56146DB0-6DF0-447E-AA59-AF25E199B82B}" destId="{AB4370B8-E3C7-4057-A34F-4DD4CBF57672}" srcOrd="17" destOrd="0" presId="urn:microsoft.com/office/officeart/2008/layout/LinedList"/>
    <dgm:cxn modelId="{50CE7A9F-D979-4434-82BC-E635BC5705EA}" type="presParOf" srcId="{AB4370B8-E3C7-4057-A34F-4DD4CBF57672}" destId="{0B413219-CD94-4E9D-A253-20D0E5A8CF6C}" srcOrd="0" destOrd="0" presId="urn:microsoft.com/office/officeart/2008/layout/LinedList"/>
    <dgm:cxn modelId="{00B63C3C-87EC-42FA-883B-2486D946B241}" type="presParOf" srcId="{AB4370B8-E3C7-4057-A34F-4DD4CBF57672}" destId="{91B88D17-8C2B-4409-B6C3-D7BAE8BA031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3727F45-5B26-41BC-A6F5-EE6DE4C01081}"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90A33FF6-E7FA-45FB-9ACE-E30676BB3E47}">
      <dgm:prSet custT="1"/>
      <dgm:spPr>
        <a:solidFill>
          <a:srgbClr val="A100FF"/>
        </a:solidFill>
      </dgm:spPr>
      <dgm:t>
        <a:bodyPr/>
        <a:lstStyle/>
        <a:p>
          <a:r>
            <a:rPr lang="en-US" sz="1800" dirty="0" err="1"/>
            <a:t>Firestore</a:t>
          </a:r>
          <a:r>
            <a:rPr lang="en-US" sz="1800" dirty="0"/>
            <a:t> in Datastore mode leverages Datastore's system behavior while utilizing </a:t>
          </a:r>
          <a:r>
            <a:rPr lang="en-US" sz="1800" dirty="0" err="1"/>
            <a:t>Firestore's</a:t>
          </a:r>
          <a:r>
            <a:rPr lang="en-US" sz="1800" dirty="0"/>
            <a:t> storage layer, eliminating several limitations of Datastore</a:t>
          </a:r>
        </a:p>
      </dgm:t>
    </dgm:pt>
    <dgm:pt modelId="{A709A128-6B2E-46AC-87CF-968529282BA6}" type="parTrans" cxnId="{D2E4785D-D625-4972-B6C0-53C7732E63E0}">
      <dgm:prSet/>
      <dgm:spPr/>
      <dgm:t>
        <a:bodyPr/>
        <a:lstStyle/>
        <a:p>
          <a:endParaRPr lang="en-US"/>
        </a:p>
      </dgm:t>
    </dgm:pt>
    <dgm:pt modelId="{1075EC4D-4F50-4ED9-A917-FD182DB4F625}" type="sibTrans" cxnId="{D2E4785D-D625-4972-B6C0-53C7732E63E0}">
      <dgm:prSet/>
      <dgm:spPr/>
      <dgm:t>
        <a:bodyPr/>
        <a:lstStyle/>
        <a:p>
          <a:endParaRPr lang="en-US"/>
        </a:p>
      </dgm:t>
    </dgm:pt>
    <dgm:pt modelId="{2E4E06C5-B1BA-48DB-BA3D-5B5EF387C00E}">
      <dgm:prSet custT="1"/>
      <dgm:spPr/>
      <dgm:t>
        <a:bodyPr/>
        <a:lstStyle/>
        <a:p>
          <a:r>
            <a:rPr lang="en-US" sz="1800" kern="1200" dirty="0"/>
            <a:t>Eventual consistency: Queries in Datastore mode become strongly consistent unless you explicitly request eventual consistency.</a:t>
          </a:r>
          <a:endParaRPr lang="en-US" sz="1800" kern="1200" dirty="0">
            <a:solidFill>
              <a:prstClr val="black">
                <a:hueOff val="0"/>
                <a:satOff val="0"/>
                <a:lumOff val="0"/>
                <a:alphaOff val="0"/>
              </a:prstClr>
            </a:solidFill>
            <a:latin typeface="Arial"/>
            <a:ea typeface="+mn-ea"/>
            <a:cs typeface="+mn-cs"/>
          </a:endParaRPr>
        </a:p>
      </dgm:t>
    </dgm:pt>
    <dgm:pt modelId="{6DAE29E9-3B39-4C06-9DA5-A9D70FC54784}" type="parTrans" cxnId="{3CDBA6CE-DB5D-4F52-A412-8184C17C20D7}">
      <dgm:prSet/>
      <dgm:spPr/>
      <dgm:t>
        <a:bodyPr/>
        <a:lstStyle/>
        <a:p>
          <a:endParaRPr lang="en-US"/>
        </a:p>
      </dgm:t>
    </dgm:pt>
    <dgm:pt modelId="{1ABD92BF-66FD-401C-A5DD-5BEFC6B02CAC}" type="sibTrans" cxnId="{3CDBA6CE-DB5D-4F52-A412-8184C17C20D7}">
      <dgm:prSet/>
      <dgm:spPr/>
      <dgm:t>
        <a:bodyPr/>
        <a:lstStyle/>
        <a:p>
          <a:endParaRPr lang="en-US"/>
        </a:p>
      </dgm:t>
    </dgm:pt>
    <dgm:pt modelId="{7F51E699-95FC-4BC3-90EA-22F71D813A63}">
      <dgm:prSet custT="1"/>
      <dgm:spPr/>
      <dgm:t>
        <a:bodyPr/>
        <a:lstStyle/>
        <a:p>
          <a:r>
            <a:rPr lang="en-US" sz="1800" dirty="0"/>
            <a:t>Queries within transactions no longer need to be ancestor queries.</a:t>
          </a:r>
        </a:p>
      </dgm:t>
    </dgm:pt>
    <dgm:pt modelId="{C489EA92-F6F1-467D-9DCA-9F9034003CF0}" type="parTrans" cxnId="{5AB6D71E-EC44-4A11-AEF2-735768F314CF}">
      <dgm:prSet/>
      <dgm:spPr/>
      <dgm:t>
        <a:bodyPr/>
        <a:lstStyle/>
        <a:p>
          <a:endParaRPr lang="en-US"/>
        </a:p>
      </dgm:t>
    </dgm:pt>
    <dgm:pt modelId="{68AD4C9A-5C90-47F4-96DE-666FAC8F6108}" type="sibTrans" cxnId="{5AB6D71E-EC44-4A11-AEF2-735768F314CF}">
      <dgm:prSet/>
      <dgm:spPr/>
      <dgm:t>
        <a:bodyPr/>
        <a:lstStyle/>
        <a:p>
          <a:endParaRPr lang="en-US"/>
        </a:p>
      </dgm:t>
    </dgm:pt>
    <dgm:pt modelId="{9B7FDA29-C900-40AD-BB5E-CAD0A2A885F9}">
      <dgm:prSet custT="1"/>
      <dgm:spPr/>
      <dgm:t>
        <a:bodyPr/>
        <a:lstStyle/>
        <a:p>
          <a:r>
            <a:rPr lang="en-US" sz="1800" dirty="0"/>
            <a:t>Transactions are no longer restricted to 25 entity groups.</a:t>
          </a:r>
        </a:p>
      </dgm:t>
    </dgm:pt>
    <dgm:pt modelId="{3E0817D7-2D27-46DB-97B1-6CE5DC5DAE4F}" type="parTrans" cxnId="{882C7627-A302-4B96-993F-A1B08315D86E}">
      <dgm:prSet/>
      <dgm:spPr/>
      <dgm:t>
        <a:bodyPr/>
        <a:lstStyle/>
        <a:p>
          <a:endParaRPr lang="en-US"/>
        </a:p>
      </dgm:t>
    </dgm:pt>
    <dgm:pt modelId="{0B17CA4F-8EDA-4E92-B23F-67C81408AD0B}" type="sibTrans" cxnId="{882C7627-A302-4B96-993F-A1B08315D86E}">
      <dgm:prSet/>
      <dgm:spPr/>
      <dgm:t>
        <a:bodyPr/>
        <a:lstStyle/>
        <a:p>
          <a:endParaRPr lang="en-US"/>
        </a:p>
      </dgm:t>
    </dgm:pt>
    <dgm:pt modelId="{E8489FFE-5FAB-496F-8793-DC88A4E246CE}">
      <dgm:prSet custT="1"/>
      <dgm:spPr/>
      <dgm:t>
        <a:bodyPr/>
        <a:lstStyle/>
        <a:p>
          <a:r>
            <a:rPr lang="en-US" sz="1800" dirty="0"/>
            <a:t>Writes to an entity group are no longer capped at one per second.</a:t>
          </a:r>
        </a:p>
      </dgm:t>
    </dgm:pt>
    <dgm:pt modelId="{BE98A86E-C503-48D4-8C40-FD7B1580C5DD}" type="parTrans" cxnId="{C016124C-2696-49EF-A8C7-4E6F2D3CC709}">
      <dgm:prSet/>
      <dgm:spPr/>
      <dgm:t>
        <a:bodyPr/>
        <a:lstStyle/>
        <a:p>
          <a:endParaRPr lang="en-US"/>
        </a:p>
      </dgm:t>
    </dgm:pt>
    <dgm:pt modelId="{1A560454-15AB-4EB3-AD55-21776ECAC286}" type="sibTrans" cxnId="{C016124C-2696-49EF-A8C7-4E6F2D3CC709}">
      <dgm:prSet/>
      <dgm:spPr/>
      <dgm:t>
        <a:bodyPr/>
        <a:lstStyle/>
        <a:p>
          <a:endParaRPr lang="en-US"/>
        </a:p>
      </dgm:t>
    </dgm:pt>
    <dgm:pt modelId="{DA0565C0-7B5F-4E82-94EF-1DC8403D96CC}" type="pres">
      <dgm:prSet presAssocID="{53727F45-5B26-41BC-A6F5-EE6DE4C01081}" presName="linear" presStyleCnt="0">
        <dgm:presLayoutVars>
          <dgm:animLvl val="lvl"/>
          <dgm:resizeHandles val="exact"/>
        </dgm:presLayoutVars>
      </dgm:prSet>
      <dgm:spPr/>
    </dgm:pt>
    <dgm:pt modelId="{421CC4F9-D0B8-4B87-9F4D-300EFABC0C0A}" type="pres">
      <dgm:prSet presAssocID="{90A33FF6-E7FA-45FB-9ACE-E30676BB3E47}" presName="parentText" presStyleLbl="node1" presStyleIdx="0" presStyleCnt="1" custLinFactNeighborX="1710" custLinFactNeighborY="-75584">
        <dgm:presLayoutVars>
          <dgm:chMax val="0"/>
          <dgm:bulletEnabled val="1"/>
        </dgm:presLayoutVars>
      </dgm:prSet>
      <dgm:spPr/>
    </dgm:pt>
    <dgm:pt modelId="{E805B601-F710-454A-BBD4-914A7B02303B}" type="pres">
      <dgm:prSet presAssocID="{90A33FF6-E7FA-45FB-9ACE-E30676BB3E47}" presName="childText" presStyleLbl="revTx" presStyleIdx="0" presStyleCnt="1" custLinFactNeighborY="-61968">
        <dgm:presLayoutVars>
          <dgm:bulletEnabled val="1"/>
        </dgm:presLayoutVars>
      </dgm:prSet>
      <dgm:spPr/>
    </dgm:pt>
  </dgm:ptLst>
  <dgm:cxnLst>
    <dgm:cxn modelId="{FB3F3C04-4876-4F02-8A3C-F59824323B18}" type="presOf" srcId="{90A33FF6-E7FA-45FB-9ACE-E30676BB3E47}" destId="{421CC4F9-D0B8-4B87-9F4D-300EFABC0C0A}" srcOrd="0" destOrd="0" presId="urn:microsoft.com/office/officeart/2005/8/layout/vList2"/>
    <dgm:cxn modelId="{5AB6D71E-EC44-4A11-AEF2-735768F314CF}" srcId="{90A33FF6-E7FA-45FB-9ACE-E30676BB3E47}" destId="{7F51E699-95FC-4BC3-90EA-22F71D813A63}" srcOrd="1" destOrd="0" parTransId="{C489EA92-F6F1-467D-9DCA-9F9034003CF0}" sibTransId="{68AD4C9A-5C90-47F4-96DE-666FAC8F6108}"/>
    <dgm:cxn modelId="{B01F7D20-081A-42D6-A867-F496698693A5}" type="presOf" srcId="{E8489FFE-5FAB-496F-8793-DC88A4E246CE}" destId="{E805B601-F710-454A-BBD4-914A7B02303B}" srcOrd="0" destOrd="3" presId="urn:microsoft.com/office/officeart/2005/8/layout/vList2"/>
    <dgm:cxn modelId="{BE20E823-6C18-42DC-8B6A-BC6E91F9D83A}" type="presOf" srcId="{2E4E06C5-B1BA-48DB-BA3D-5B5EF387C00E}" destId="{E805B601-F710-454A-BBD4-914A7B02303B}" srcOrd="0" destOrd="0" presId="urn:microsoft.com/office/officeart/2005/8/layout/vList2"/>
    <dgm:cxn modelId="{882C7627-A302-4B96-993F-A1B08315D86E}" srcId="{90A33FF6-E7FA-45FB-9ACE-E30676BB3E47}" destId="{9B7FDA29-C900-40AD-BB5E-CAD0A2A885F9}" srcOrd="2" destOrd="0" parTransId="{3E0817D7-2D27-46DB-97B1-6CE5DC5DAE4F}" sibTransId="{0B17CA4F-8EDA-4E92-B23F-67C81408AD0B}"/>
    <dgm:cxn modelId="{8EFC7F5C-F083-4B87-B840-8F1D0FE93866}" type="presOf" srcId="{9B7FDA29-C900-40AD-BB5E-CAD0A2A885F9}" destId="{E805B601-F710-454A-BBD4-914A7B02303B}" srcOrd="0" destOrd="2" presId="urn:microsoft.com/office/officeart/2005/8/layout/vList2"/>
    <dgm:cxn modelId="{D2E4785D-D625-4972-B6C0-53C7732E63E0}" srcId="{53727F45-5B26-41BC-A6F5-EE6DE4C01081}" destId="{90A33FF6-E7FA-45FB-9ACE-E30676BB3E47}" srcOrd="0" destOrd="0" parTransId="{A709A128-6B2E-46AC-87CF-968529282BA6}" sibTransId="{1075EC4D-4F50-4ED9-A917-FD182DB4F625}"/>
    <dgm:cxn modelId="{C016124C-2696-49EF-A8C7-4E6F2D3CC709}" srcId="{90A33FF6-E7FA-45FB-9ACE-E30676BB3E47}" destId="{E8489FFE-5FAB-496F-8793-DC88A4E246CE}" srcOrd="3" destOrd="0" parTransId="{BE98A86E-C503-48D4-8C40-FD7B1580C5DD}" sibTransId="{1A560454-15AB-4EB3-AD55-21776ECAC286}"/>
    <dgm:cxn modelId="{E9645C4D-BE59-4AC0-B32C-B75A32476DDD}" type="presOf" srcId="{53727F45-5B26-41BC-A6F5-EE6DE4C01081}" destId="{DA0565C0-7B5F-4E82-94EF-1DC8403D96CC}" srcOrd="0" destOrd="0" presId="urn:microsoft.com/office/officeart/2005/8/layout/vList2"/>
    <dgm:cxn modelId="{3CDBA6CE-DB5D-4F52-A412-8184C17C20D7}" srcId="{90A33FF6-E7FA-45FB-9ACE-E30676BB3E47}" destId="{2E4E06C5-B1BA-48DB-BA3D-5B5EF387C00E}" srcOrd="0" destOrd="0" parTransId="{6DAE29E9-3B39-4C06-9DA5-A9D70FC54784}" sibTransId="{1ABD92BF-66FD-401C-A5DD-5BEFC6B02CAC}"/>
    <dgm:cxn modelId="{3879A1E9-0CBE-45CA-A22E-A0BCD6847292}" type="presOf" srcId="{7F51E699-95FC-4BC3-90EA-22F71D813A63}" destId="{E805B601-F710-454A-BBD4-914A7B02303B}" srcOrd="0" destOrd="1" presId="urn:microsoft.com/office/officeart/2005/8/layout/vList2"/>
    <dgm:cxn modelId="{19800B63-4836-44B2-A67E-C3990191AD62}" type="presParOf" srcId="{DA0565C0-7B5F-4E82-94EF-1DC8403D96CC}" destId="{421CC4F9-D0B8-4B87-9F4D-300EFABC0C0A}" srcOrd="0" destOrd="0" presId="urn:microsoft.com/office/officeart/2005/8/layout/vList2"/>
    <dgm:cxn modelId="{2B1A53C3-48BE-4039-82EF-ACA7D9B5B466}" type="presParOf" srcId="{DA0565C0-7B5F-4E82-94EF-1DC8403D96CC}" destId="{E805B601-F710-454A-BBD4-914A7B02303B}"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89C14C-D547-44F2-9806-BAB1AFF932B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92AD6FC-200D-4580-9B50-2118DDC18C85}">
      <dgm:prSet/>
      <dgm:spPr/>
      <dgm:t>
        <a:bodyPr/>
        <a:lstStyle/>
        <a:p>
          <a:r>
            <a:rPr lang="en-US" dirty="0"/>
            <a:t>When setting up a new </a:t>
          </a:r>
          <a:r>
            <a:rPr lang="en-US" dirty="0" err="1"/>
            <a:t>Firestore</a:t>
          </a:r>
          <a:r>
            <a:rPr lang="en-US" dirty="0"/>
            <a:t> database, you need to choose a database mode.</a:t>
          </a:r>
        </a:p>
      </dgm:t>
    </dgm:pt>
    <dgm:pt modelId="{0604E0CF-DC93-4461-855D-1ED7BEEA5A34}" type="parTrans" cxnId="{24A41B76-130C-4F57-95FB-C44CF95F8441}">
      <dgm:prSet/>
      <dgm:spPr/>
      <dgm:t>
        <a:bodyPr/>
        <a:lstStyle/>
        <a:p>
          <a:endParaRPr lang="en-US"/>
        </a:p>
      </dgm:t>
    </dgm:pt>
    <dgm:pt modelId="{859B25C7-08F9-457C-95DA-DF09C370D327}" type="sibTrans" cxnId="{24A41B76-130C-4F57-95FB-C44CF95F8441}">
      <dgm:prSet/>
      <dgm:spPr/>
      <dgm:t>
        <a:bodyPr/>
        <a:lstStyle/>
        <a:p>
          <a:endParaRPr lang="en-US"/>
        </a:p>
      </dgm:t>
    </dgm:pt>
    <dgm:pt modelId="{1BEF2B93-798D-498D-83B8-2E7B8CBAC5D8}">
      <dgm:prSet/>
      <dgm:spPr/>
      <dgm:t>
        <a:bodyPr/>
        <a:lstStyle/>
        <a:p>
          <a:r>
            <a:rPr lang="en-US" dirty="0"/>
            <a:t>You can have both Datastore mode and Native mode databases in the same project, but each database will be of a single type. </a:t>
          </a:r>
        </a:p>
      </dgm:t>
    </dgm:pt>
    <dgm:pt modelId="{D1613CF6-7D78-4166-BE00-C7494FE2560F}" type="parTrans" cxnId="{E7E2F7D6-3168-458D-9950-B0DCDB53CF2D}">
      <dgm:prSet/>
      <dgm:spPr/>
      <dgm:t>
        <a:bodyPr/>
        <a:lstStyle/>
        <a:p>
          <a:endParaRPr lang="en-US"/>
        </a:p>
      </dgm:t>
    </dgm:pt>
    <dgm:pt modelId="{940EC5FB-48D0-451C-9496-E57C6A94DACC}" type="sibTrans" cxnId="{E7E2F7D6-3168-458D-9950-B0DCDB53CF2D}">
      <dgm:prSet/>
      <dgm:spPr/>
      <dgm:t>
        <a:bodyPr/>
        <a:lstStyle/>
        <a:p>
          <a:endParaRPr lang="en-US"/>
        </a:p>
      </dgm:t>
    </dgm:pt>
    <dgm:pt modelId="{BA54A4AC-35EB-49E1-9833-38592841AE69}">
      <dgm:prSet/>
      <dgm:spPr/>
      <dgm:t>
        <a:bodyPr/>
        <a:lstStyle/>
        <a:p>
          <a:r>
            <a:rPr lang="en-US" dirty="0"/>
            <a:t>Use </a:t>
          </a:r>
          <a:r>
            <a:rPr lang="en-US" dirty="0" err="1"/>
            <a:t>Firestore</a:t>
          </a:r>
          <a:r>
            <a:rPr lang="en-US" dirty="0"/>
            <a:t> in Datastore mode for new server projects.</a:t>
          </a:r>
        </a:p>
      </dgm:t>
    </dgm:pt>
    <dgm:pt modelId="{E75806F7-B51F-4398-8398-CD1DD01DB535}" type="parTrans" cxnId="{EB65296F-743B-4711-B4F4-365345F69BE6}">
      <dgm:prSet/>
      <dgm:spPr/>
      <dgm:t>
        <a:bodyPr/>
        <a:lstStyle/>
        <a:p>
          <a:endParaRPr lang="en-US"/>
        </a:p>
      </dgm:t>
    </dgm:pt>
    <dgm:pt modelId="{906662C9-93F1-4C25-8420-C046176EE761}" type="sibTrans" cxnId="{EB65296F-743B-4711-B4F4-365345F69BE6}">
      <dgm:prSet/>
      <dgm:spPr/>
      <dgm:t>
        <a:bodyPr/>
        <a:lstStyle/>
        <a:p>
          <a:endParaRPr lang="en-US"/>
        </a:p>
      </dgm:t>
    </dgm:pt>
    <dgm:pt modelId="{65AC39AF-7D10-4339-A331-4FAE89CA2CB0}">
      <dgm:prSet/>
      <dgm:spPr/>
      <dgm:t>
        <a:bodyPr/>
        <a:lstStyle/>
        <a:p>
          <a:r>
            <a:rPr lang="en-US" dirty="0"/>
            <a:t>Use </a:t>
          </a:r>
          <a:r>
            <a:rPr lang="en-US" dirty="0" err="1"/>
            <a:t>Firestore</a:t>
          </a:r>
          <a:r>
            <a:rPr lang="en-US" dirty="0"/>
            <a:t> in Native mode for new mobile and web apps</a:t>
          </a:r>
          <a:r>
            <a:rPr lang="en-US" b="1" i="0" dirty="0"/>
            <a:t>.</a:t>
          </a:r>
          <a:endParaRPr lang="en-US" dirty="0"/>
        </a:p>
      </dgm:t>
    </dgm:pt>
    <dgm:pt modelId="{27745596-9364-4344-9BB5-25355521F0FD}" type="parTrans" cxnId="{090E726A-4BB4-4D7B-A517-EF99D414A837}">
      <dgm:prSet/>
      <dgm:spPr/>
      <dgm:t>
        <a:bodyPr/>
        <a:lstStyle/>
        <a:p>
          <a:endParaRPr lang="en-US"/>
        </a:p>
      </dgm:t>
    </dgm:pt>
    <dgm:pt modelId="{9459C5F0-C138-4662-9ED1-E015BB1849AB}" type="sibTrans" cxnId="{090E726A-4BB4-4D7B-A517-EF99D414A837}">
      <dgm:prSet/>
      <dgm:spPr/>
      <dgm:t>
        <a:bodyPr/>
        <a:lstStyle/>
        <a:p>
          <a:endParaRPr lang="en-US"/>
        </a:p>
      </dgm:t>
    </dgm:pt>
    <dgm:pt modelId="{54FC8647-7C0D-42A1-A4A5-7592F6509A29}" type="pres">
      <dgm:prSet presAssocID="{4A89C14C-D547-44F2-9806-BAB1AFF932BB}" presName="hierChild1" presStyleCnt="0">
        <dgm:presLayoutVars>
          <dgm:chPref val="1"/>
          <dgm:dir/>
          <dgm:animOne val="branch"/>
          <dgm:animLvl val="lvl"/>
          <dgm:resizeHandles/>
        </dgm:presLayoutVars>
      </dgm:prSet>
      <dgm:spPr/>
    </dgm:pt>
    <dgm:pt modelId="{F2998CA6-61FF-49B0-8D99-3B3DE99F7089}" type="pres">
      <dgm:prSet presAssocID="{792AD6FC-200D-4580-9B50-2118DDC18C85}" presName="hierRoot1" presStyleCnt="0"/>
      <dgm:spPr/>
    </dgm:pt>
    <dgm:pt modelId="{E18B24CA-0377-4C5B-88E7-9E0E0D35F4BE}" type="pres">
      <dgm:prSet presAssocID="{792AD6FC-200D-4580-9B50-2118DDC18C85}" presName="composite" presStyleCnt="0"/>
      <dgm:spPr/>
    </dgm:pt>
    <dgm:pt modelId="{E47EF8CF-5FD8-4DB6-BB1D-24DB9F4F380B}" type="pres">
      <dgm:prSet presAssocID="{792AD6FC-200D-4580-9B50-2118DDC18C85}" presName="background" presStyleLbl="node0" presStyleIdx="0" presStyleCnt="2"/>
      <dgm:spPr>
        <a:solidFill>
          <a:srgbClr val="A100FF"/>
        </a:solidFill>
      </dgm:spPr>
    </dgm:pt>
    <dgm:pt modelId="{0028243F-54D4-4AFA-A23B-8B73EA7ABDB1}" type="pres">
      <dgm:prSet presAssocID="{792AD6FC-200D-4580-9B50-2118DDC18C85}" presName="text" presStyleLbl="fgAcc0" presStyleIdx="0" presStyleCnt="2">
        <dgm:presLayoutVars>
          <dgm:chPref val="3"/>
        </dgm:presLayoutVars>
      </dgm:prSet>
      <dgm:spPr/>
    </dgm:pt>
    <dgm:pt modelId="{F99AEB6E-A811-482A-AAAA-2B60D28628D9}" type="pres">
      <dgm:prSet presAssocID="{792AD6FC-200D-4580-9B50-2118DDC18C85}" presName="hierChild2" presStyleCnt="0"/>
      <dgm:spPr/>
    </dgm:pt>
    <dgm:pt modelId="{AAEA026D-C831-4073-A88D-B6D5757DB5E8}" type="pres">
      <dgm:prSet presAssocID="{1BEF2B93-798D-498D-83B8-2E7B8CBAC5D8}" presName="hierRoot1" presStyleCnt="0"/>
      <dgm:spPr/>
    </dgm:pt>
    <dgm:pt modelId="{5A271206-4A93-4B35-A775-21E32241E7D0}" type="pres">
      <dgm:prSet presAssocID="{1BEF2B93-798D-498D-83B8-2E7B8CBAC5D8}" presName="composite" presStyleCnt="0"/>
      <dgm:spPr/>
    </dgm:pt>
    <dgm:pt modelId="{CDFFA2E3-22BB-4411-92AC-E6086F3D39C8}" type="pres">
      <dgm:prSet presAssocID="{1BEF2B93-798D-498D-83B8-2E7B8CBAC5D8}" presName="background" presStyleLbl="node0" presStyleIdx="1" presStyleCnt="2"/>
      <dgm:spPr>
        <a:solidFill>
          <a:srgbClr val="A100FF"/>
        </a:solidFill>
      </dgm:spPr>
    </dgm:pt>
    <dgm:pt modelId="{72A7C73C-98C8-44EC-AD97-B01689D9E285}" type="pres">
      <dgm:prSet presAssocID="{1BEF2B93-798D-498D-83B8-2E7B8CBAC5D8}" presName="text" presStyleLbl="fgAcc0" presStyleIdx="1" presStyleCnt="2">
        <dgm:presLayoutVars>
          <dgm:chPref val="3"/>
        </dgm:presLayoutVars>
      </dgm:prSet>
      <dgm:spPr/>
    </dgm:pt>
    <dgm:pt modelId="{2DFD50DF-226C-4301-A53A-D96E2CCAF743}" type="pres">
      <dgm:prSet presAssocID="{1BEF2B93-798D-498D-83B8-2E7B8CBAC5D8}" presName="hierChild2" presStyleCnt="0"/>
      <dgm:spPr/>
    </dgm:pt>
    <dgm:pt modelId="{C9C4254B-430A-4D2F-80D5-E013EBF2ED82}" type="pres">
      <dgm:prSet presAssocID="{E75806F7-B51F-4398-8398-CD1DD01DB535}" presName="Name10" presStyleLbl="parChTrans1D2" presStyleIdx="0" presStyleCnt="2"/>
      <dgm:spPr/>
    </dgm:pt>
    <dgm:pt modelId="{15EE99EC-6866-46D9-B59D-3F80893B0689}" type="pres">
      <dgm:prSet presAssocID="{BA54A4AC-35EB-49E1-9833-38592841AE69}" presName="hierRoot2" presStyleCnt="0"/>
      <dgm:spPr/>
    </dgm:pt>
    <dgm:pt modelId="{FA80723C-F963-440F-B13A-75C0943CB475}" type="pres">
      <dgm:prSet presAssocID="{BA54A4AC-35EB-49E1-9833-38592841AE69}" presName="composite2" presStyleCnt="0"/>
      <dgm:spPr/>
    </dgm:pt>
    <dgm:pt modelId="{55ED72E5-5576-4399-9BBF-6B5D6552C5A0}" type="pres">
      <dgm:prSet presAssocID="{BA54A4AC-35EB-49E1-9833-38592841AE69}" presName="background2" presStyleLbl="node2" presStyleIdx="0" presStyleCnt="2"/>
      <dgm:spPr>
        <a:solidFill>
          <a:srgbClr val="A100FF"/>
        </a:solidFill>
      </dgm:spPr>
    </dgm:pt>
    <dgm:pt modelId="{F4F4CE5D-4444-4684-843E-157913459CFB}" type="pres">
      <dgm:prSet presAssocID="{BA54A4AC-35EB-49E1-9833-38592841AE69}" presName="text2" presStyleLbl="fgAcc2" presStyleIdx="0" presStyleCnt="2">
        <dgm:presLayoutVars>
          <dgm:chPref val="3"/>
        </dgm:presLayoutVars>
      </dgm:prSet>
      <dgm:spPr/>
    </dgm:pt>
    <dgm:pt modelId="{EBE10EE4-74A1-4296-BA33-7FA9CD3B5469}" type="pres">
      <dgm:prSet presAssocID="{BA54A4AC-35EB-49E1-9833-38592841AE69}" presName="hierChild3" presStyleCnt="0"/>
      <dgm:spPr/>
    </dgm:pt>
    <dgm:pt modelId="{3B329D62-6F28-4B62-9046-1D06DBBD93C2}" type="pres">
      <dgm:prSet presAssocID="{27745596-9364-4344-9BB5-25355521F0FD}" presName="Name10" presStyleLbl="parChTrans1D2" presStyleIdx="1" presStyleCnt="2"/>
      <dgm:spPr/>
    </dgm:pt>
    <dgm:pt modelId="{8E1B96EC-2C31-4BF3-A045-B0CB4259E94C}" type="pres">
      <dgm:prSet presAssocID="{65AC39AF-7D10-4339-A331-4FAE89CA2CB0}" presName="hierRoot2" presStyleCnt="0"/>
      <dgm:spPr/>
    </dgm:pt>
    <dgm:pt modelId="{D560AA8A-4C30-43B1-8AC2-52F26C438327}" type="pres">
      <dgm:prSet presAssocID="{65AC39AF-7D10-4339-A331-4FAE89CA2CB0}" presName="composite2" presStyleCnt="0"/>
      <dgm:spPr/>
    </dgm:pt>
    <dgm:pt modelId="{06C1FC07-85ED-4741-BA57-095BCD38EB52}" type="pres">
      <dgm:prSet presAssocID="{65AC39AF-7D10-4339-A331-4FAE89CA2CB0}" presName="background2" presStyleLbl="node2" presStyleIdx="1" presStyleCnt="2"/>
      <dgm:spPr>
        <a:solidFill>
          <a:srgbClr val="A100FF"/>
        </a:solidFill>
      </dgm:spPr>
    </dgm:pt>
    <dgm:pt modelId="{A4C68A27-4961-4CBD-BFAA-81485D7F91FA}" type="pres">
      <dgm:prSet presAssocID="{65AC39AF-7D10-4339-A331-4FAE89CA2CB0}" presName="text2" presStyleLbl="fgAcc2" presStyleIdx="1" presStyleCnt="2">
        <dgm:presLayoutVars>
          <dgm:chPref val="3"/>
        </dgm:presLayoutVars>
      </dgm:prSet>
      <dgm:spPr/>
    </dgm:pt>
    <dgm:pt modelId="{A8D65F9F-ED4C-42E9-871F-49D76AEB0E2A}" type="pres">
      <dgm:prSet presAssocID="{65AC39AF-7D10-4339-A331-4FAE89CA2CB0}" presName="hierChild3" presStyleCnt="0"/>
      <dgm:spPr/>
    </dgm:pt>
  </dgm:ptLst>
  <dgm:cxnLst>
    <dgm:cxn modelId="{311B251C-5ACE-42A2-982D-66A87BCCEF74}" type="presOf" srcId="{E75806F7-B51F-4398-8398-CD1DD01DB535}" destId="{C9C4254B-430A-4D2F-80D5-E013EBF2ED82}" srcOrd="0" destOrd="0" presId="urn:microsoft.com/office/officeart/2005/8/layout/hierarchy1"/>
    <dgm:cxn modelId="{C1E99F2A-CCDF-4D5F-A079-3B3858D233A3}" type="presOf" srcId="{1BEF2B93-798D-498D-83B8-2E7B8CBAC5D8}" destId="{72A7C73C-98C8-44EC-AD97-B01689D9E285}" srcOrd="0" destOrd="0" presId="urn:microsoft.com/office/officeart/2005/8/layout/hierarchy1"/>
    <dgm:cxn modelId="{ADF4BB2E-44A7-4C04-8CB7-CC8DF3DC8232}" type="presOf" srcId="{BA54A4AC-35EB-49E1-9833-38592841AE69}" destId="{F4F4CE5D-4444-4684-843E-157913459CFB}" srcOrd="0" destOrd="0" presId="urn:microsoft.com/office/officeart/2005/8/layout/hierarchy1"/>
    <dgm:cxn modelId="{B18E2C2F-74D9-4F8B-A48B-DBAAC17B03BE}" type="presOf" srcId="{4A89C14C-D547-44F2-9806-BAB1AFF932BB}" destId="{54FC8647-7C0D-42A1-A4A5-7592F6509A29}" srcOrd="0" destOrd="0" presId="urn:microsoft.com/office/officeart/2005/8/layout/hierarchy1"/>
    <dgm:cxn modelId="{090E726A-4BB4-4D7B-A517-EF99D414A837}" srcId="{1BEF2B93-798D-498D-83B8-2E7B8CBAC5D8}" destId="{65AC39AF-7D10-4339-A331-4FAE89CA2CB0}" srcOrd="1" destOrd="0" parTransId="{27745596-9364-4344-9BB5-25355521F0FD}" sibTransId="{9459C5F0-C138-4662-9ED1-E015BB1849AB}"/>
    <dgm:cxn modelId="{EB65296F-743B-4711-B4F4-365345F69BE6}" srcId="{1BEF2B93-798D-498D-83B8-2E7B8CBAC5D8}" destId="{BA54A4AC-35EB-49E1-9833-38592841AE69}" srcOrd="0" destOrd="0" parTransId="{E75806F7-B51F-4398-8398-CD1DD01DB535}" sibTransId="{906662C9-93F1-4C25-8420-C046176EE761}"/>
    <dgm:cxn modelId="{24A41B76-130C-4F57-95FB-C44CF95F8441}" srcId="{4A89C14C-D547-44F2-9806-BAB1AFF932BB}" destId="{792AD6FC-200D-4580-9B50-2118DDC18C85}" srcOrd="0" destOrd="0" parTransId="{0604E0CF-DC93-4461-855D-1ED7BEEA5A34}" sibTransId="{859B25C7-08F9-457C-95DA-DF09C370D327}"/>
    <dgm:cxn modelId="{919AEAA9-4C93-48D7-A0DC-41AF8EC1EBE6}" type="presOf" srcId="{792AD6FC-200D-4580-9B50-2118DDC18C85}" destId="{0028243F-54D4-4AFA-A23B-8B73EA7ABDB1}" srcOrd="0" destOrd="0" presId="urn:microsoft.com/office/officeart/2005/8/layout/hierarchy1"/>
    <dgm:cxn modelId="{91735BB3-6600-4F74-BB51-F6E7063CDFD3}" type="presOf" srcId="{65AC39AF-7D10-4339-A331-4FAE89CA2CB0}" destId="{A4C68A27-4961-4CBD-BFAA-81485D7F91FA}" srcOrd="0" destOrd="0" presId="urn:microsoft.com/office/officeart/2005/8/layout/hierarchy1"/>
    <dgm:cxn modelId="{62802ABE-9EA6-44A9-A06A-61E8F8736EA9}" type="presOf" srcId="{27745596-9364-4344-9BB5-25355521F0FD}" destId="{3B329D62-6F28-4B62-9046-1D06DBBD93C2}" srcOrd="0" destOrd="0" presId="urn:microsoft.com/office/officeart/2005/8/layout/hierarchy1"/>
    <dgm:cxn modelId="{E7E2F7D6-3168-458D-9950-B0DCDB53CF2D}" srcId="{4A89C14C-D547-44F2-9806-BAB1AFF932BB}" destId="{1BEF2B93-798D-498D-83B8-2E7B8CBAC5D8}" srcOrd="1" destOrd="0" parTransId="{D1613CF6-7D78-4166-BE00-C7494FE2560F}" sibTransId="{940EC5FB-48D0-451C-9496-E57C6A94DACC}"/>
    <dgm:cxn modelId="{195B1570-3D9F-41DD-A9B6-1F1961CE93BA}" type="presParOf" srcId="{54FC8647-7C0D-42A1-A4A5-7592F6509A29}" destId="{F2998CA6-61FF-49B0-8D99-3B3DE99F7089}" srcOrd="0" destOrd="0" presId="urn:microsoft.com/office/officeart/2005/8/layout/hierarchy1"/>
    <dgm:cxn modelId="{6A2A3839-FF65-4D21-B678-7C58D2E5F299}" type="presParOf" srcId="{F2998CA6-61FF-49B0-8D99-3B3DE99F7089}" destId="{E18B24CA-0377-4C5B-88E7-9E0E0D35F4BE}" srcOrd="0" destOrd="0" presId="urn:microsoft.com/office/officeart/2005/8/layout/hierarchy1"/>
    <dgm:cxn modelId="{30AF8F5A-7794-4347-BA44-26752597D1D2}" type="presParOf" srcId="{E18B24CA-0377-4C5B-88E7-9E0E0D35F4BE}" destId="{E47EF8CF-5FD8-4DB6-BB1D-24DB9F4F380B}" srcOrd="0" destOrd="0" presId="urn:microsoft.com/office/officeart/2005/8/layout/hierarchy1"/>
    <dgm:cxn modelId="{318774C1-35E7-4286-B173-5D10852DF149}" type="presParOf" srcId="{E18B24CA-0377-4C5B-88E7-9E0E0D35F4BE}" destId="{0028243F-54D4-4AFA-A23B-8B73EA7ABDB1}" srcOrd="1" destOrd="0" presId="urn:microsoft.com/office/officeart/2005/8/layout/hierarchy1"/>
    <dgm:cxn modelId="{25BABB4B-876E-4EB6-A2BF-DA4903EE9CB4}" type="presParOf" srcId="{F2998CA6-61FF-49B0-8D99-3B3DE99F7089}" destId="{F99AEB6E-A811-482A-AAAA-2B60D28628D9}" srcOrd="1" destOrd="0" presId="urn:microsoft.com/office/officeart/2005/8/layout/hierarchy1"/>
    <dgm:cxn modelId="{CC2CF2B6-E94B-416B-93E9-4C0E7A51A62F}" type="presParOf" srcId="{54FC8647-7C0D-42A1-A4A5-7592F6509A29}" destId="{AAEA026D-C831-4073-A88D-B6D5757DB5E8}" srcOrd="1" destOrd="0" presId="urn:microsoft.com/office/officeart/2005/8/layout/hierarchy1"/>
    <dgm:cxn modelId="{C9E5428A-2378-463F-A415-EC3BE775027C}" type="presParOf" srcId="{AAEA026D-C831-4073-A88D-B6D5757DB5E8}" destId="{5A271206-4A93-4B35-A775-21E32241E7D0}" srcOrd="0" destOrd="0" presId="urn:microsoft.com/office/officeart/2005/8/layout/hierarchy1"/>
    <dgm:cxn modelId="{F789A514-CF00-4AA7-8E92-B27D10103244}" type="presParOf" srcId="{5A271206-4A93-4B35-A775-21E32241E7D0}" destId="{CDFFA2E3-22BB-4411-92AC-E6086F3D39C8}" srcOrd="0" destOrd="0" presId="urn:microsoft.com/office/officeart/2005/8/layout/hierarchy1"/>
    <dgm:cxn modelId="{4644F9EB-0106-4362-8B22-A3760B62789F}" type="presParOf" srcId="{5A271206-4A93-4B35-A775-21E32241E7D0}" destId="{72A7C73C-98C8-44EC-AD97-B01689D9E285}" srcOrd="1" destOrd="0" presId="urn:microsoft.com/office/officeart/2005/8/layout/hierarchy1"/>
    <dgm:cxn modelId="{CC338B34-A305-413B-8AD2-EC7374B06F8A}" type="presParOf" srcId="{AAEA026D-C831-4073-A88D-B6D5757DB5E8}" destId="{2DFD50DF-226C-4301-A53A-D96E2CCAF743}" srcOrd="1" destOrd="0" presId="urn:microsoft.com/office/officeart/2005/8/layout/hierarchy1"/>
    <dgm:cxn modelId="{7F9B2989-8E89-49B9-B590-B0F381D718CC}" type="presParOf" srcId="{2DFD50DF-226C-4301-A53A-D96E2CCAF743}" destId="{C9C4254B-430A-4D2F-80D5-E013EBF2ED82}" srcOrd="0" destOrd="0" presId="urn:microsoft.com/office/officeart/2005/8/layout/hierarchy1"/>
    <dgm:cxn modelId="{D4AEABCC-1ADD-4FE8-BDAC-095369ECEFB6}" type="presParOf" srcId="{2DFD50DF-226C-4301-A53A-D96E2CCAF743}" destId="{15EE99EC-6866-46D9-B59D-3F80893B0689}" srcOrd="1" destOrd="0" presId="urn:microsoft.com/office/officeart/2005/8/layout/hierarchy1"/>
    <dgm:cxn modelId="{342CEC6E-AEEE-4A6A-B956-992AB1819A0A}" type="presParOf" srcId="{15EE99EC-6866-46D9-B59D-3F80893B0689}" destId="{FA80723C-F963-440F-B13A-75C0943CB475}" srcOrd="0" destOrd="0" presId="urn:microsoft.com/office/officeart/2005/8/layout/hierarchy1"/>
    <dgm:cxn modelId="{51F058FC-E919-4044-B1AD-08E40E758B40}" type="presParOf" srcId="{FA80723C-F963-440F-B13A-75C0943CB475}" destId="{55ED72E5-5576-4399-9BBF-6B5D6552C5A0}" srcOrd="0" destOrd="0" presId="urn:microsoft.com/office/officeart/2005/8/layout/hierarchy1"/>
    <dgm:cxn modelId="{5502B89F-C7AB-4BA1-85B3-3E0C713B5CE5}" type="presParOf" srcId="{FA80723C-F963-440F-B13A-75C0943CB475}" destId="{F4F4CE5D-4444-4684-843E-157913459CFB}" srcOrd="1" destOrd="0" presId="urn:microsoft.com/office/officeart/2005/8/layout/hierarchy1"/>
    <dgm:cxn modelId="{9CF7340E-4957-49E9-A1EE-1DB39F023326}" type="presParOf" srcId="{15EE99EC-6866-46D9-B59D-3F80893B0689}" destId="{EBE10EE4-74A1-4296-BA33-7FA9CD3B5469}" srcOrd="1" destOrd="0" presId="urn:microsoft.com/office/officeart/2005/8/layout/hierarchy1"/>
    <dgm:cxn modelId="{8A791D19-528A-4098-99FD-118CFBCCEB36}" type="presParOf" srcId="{2DFD50DF-226C-4301-A53A-D96E2CCAF743}" destId="{3B329D62-6F28-4B62-9046-1D06DBBD93C2}" srcOrd="2" destOrd="0" presId="urn:microsoft.com/office/officeart/2005/8/layout/hierarchy1"/>
    <dgm:cxn modelId="{3804ED20-B501-449D-AA96-224837AEC721}" type="presParOf" srcId="{2DFD50DF-226C-4301-A53A-D96E2CCAF743}" destId="{8E1B96EC-2C31-4BF3-A045-B0CB4259E94C}" srcOrd="3" destOrd="0" presId="urn:microsoft.com/office/officeart/2005/8/layout/hierarchy1"/>
    <dgm:cxn modelId="{247B14B0-1971-40D1-84D3-60433C1A23B7}" type="presParOf" srcId="{8E1B96EC-2C31-4BF3-A045-B0CB4259E94C}" destId="{D560AA8A-4C30-43B1-8AC2-52F26C438327}" srcOrd="0" destOrd="0" presId="urn:microsoft.com/office/officeart/2005/8/layout/hierarchy1"/>
    <dgm:cxn modelId="{23AE0943-13D2-4FCD-92C2-67FD159141CA}" type="presParOf" srcId="{D560AA8A-4C30-43B1-8AC2-52F26C438327}" destId="{06C1FC07-85ED-4741-BA57-095BCD38EB52}" srcOrd="0" destOrd="0" presId="urn:microsoft.com/office/officeart/2005/8/layout/hierarchy1"/>
    <dgm:cxn modelId="{8A5169A7-2E1C-449B-B8CF-750D3F535650}" type="presParOf" srcId="{D560AA8A-4C30-43B1-8AC2-52F26C438327}" destId="{A4C68A27-4961-4CBD-BFAA-81485D7F91FA}" srcOrd="1" destOrd="0" presId="urn:microsoft.com/office/officeart/2005/8/layout/hierarchy1"/>
    <dgm:cxn modelId="{5FE8AAD9-99AC-4DC9-A622-635E07C6BA7E}" type="presParOf" srcId="{8E1B96EC-2C31-4BF3-A045-B0CB4259E94C}" destId="{A8D65F9F-ED4C-42E9-871F-49D76AEB0E2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274C64B-01FF-4BA2-A874-1DDEBF66349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47EAF24-3B3B-4509-B7BA-DE1E159D92EE}">
      <dgm:prSet custT="1"/>
      <dgm:spPr/>
      <dgm:t>
        <a:bodyPr/>
        <a:lstStyle/>
        <a:p>
          <a:r>
            <a:rPr lang="en-US" sz="1800" b="0" i="0" dirty="0"/>
            <a:t>Documents</a:t>
          </a:r>
          <a:endParaRPr lang="en-US" sz="1800" dirty="0"/>
        </a:p>
      </dgm:t>
    </dgm:pt>
    <dgm:pt modelId="{D410849F-B809-4BAA-9A16-43DC565C2E96}" type="parTrans" cxnId="{172BE8DE-625B-4435-B38B-59A54BFDF3D3}">
      <dgm:prSet/>
      <dgm:spPr/>
      <dgm:t>
        <a:bodyPr/>
        <a:lstStyle/>
        <a:p>
          <a:endParaRPr lang="en-US"/>
        </a:p>
      </dgm:t>
    </dgm:pt>
    <dgm:pt modelId="{0009D571-A3AE-4ABB-96E0-C7BB6662B321}" type="sibTrans" cxnId="{172BE8DE-625B-4435-B38B-59A54BFDF3D3}">
      <dgm:prSet/>
      <dgm:spPr/>
      <dgm:t>
        <a:bodyPr/>
        <a:lstStyle/>
        <a:p>
          <a:endParaRPr lang="en-US"/>
        </a:p>
      </dgm:t>
    </dgm:pt>
    <dgm:pt modelId="{A4BCB35E-0E07-47E7-8050-F650B4C3D6FE}">
      <dgm:prSet custT="1"/>
      <dgm:spPr/>
      <dgm:t>
        <a:bodyPr/>
        <a:lstStyle/>
        <a:p>
          <a:r>
            <a:rPr lang="en-US" sz="1800" b="0" i="0" dirty="0"/>
            <a:t>Multiple collections</a:t>
          </a:r>
          <a:endParaRPr lang="en-US" sz="1800" dirty="0"/>
        </a:p>
      </dgm:t>
    </dgm:pt>
    <dgm:pt modelId="{5F3B83D6-C53E-48C1-B5A6-78ADAFBC22EB}" type="parTrans" cxnId="{49FD7E04-AD5D-41D0-A085-C32EFC1E7781}">
      <dgm:prSet/>
      <dgm:spPr/>
      <dgm:t>
        <a:bodyPr/>
        <a:lstStyle/>
        <a:p>
          <a:endParaRPr lang="en-US"/>
        </a:p>
      </dgm:t>
    </dgm:pt>
    <dgm:pt modelId="{36B975D4-4837-461C-B4CF-2126F43C2927}" type="sibTrans" cxnId="{49FD7E04-AD5D-41D0-A085-C32EFC1E7781}">
      <dgm:prSet/>
      <dgm:spPr/>
      <dgm:t>
        <a:bodyPr/>
        <a:lstStyle/>
        <a:p>
          <a:endParaRPr lang="en-US"/>
        </a:p>
      </dgm:t>
    </dgm:pt>
    <dgm:pt modelId="{F37CE29D-3E52-4BDF-B297-7424855055A1}">
      <dgm:prSet custT="1"/>
      <dgm:spPr/>
      <dgm:t>
        <a:bodyPr/>
        <a:lstStyle/>
        <a:p>
          <a:r>
            <a:rPr lang="en-US" sz="1800" b="0" i="0" dirty="0"/>
            <a:t>Subcollections within documents</a:t>
          </a:r>
          <a:endParaRPr lang="en-US" sz="1800" dirty="0"/>
        </a:p>
      </dgm:t>
    </dgm:pt>
    <dgm:pt modelId="{0010D628-0858-4D60-8CAC-76F15CA54469}" type="parTrans" cxnId="{90701167-AA8D-4C4D-9E77-F99E736F8718}">
      <dgm:prSet/>
      <dgm:spPr/>
      <dgm:t>
        <a:bodyPr/>
        <a:lstStyle/>
        <a:p>
          <a:endParaRPr lang="en-US"/>
        </a:p>
      </dgm:t>
    </dgm:pt>
    <dgm:pt modelId="{DE676727-6B61-43ED-A313-27163DFF196C}" type="sibTrans" cxnId="{90701167-AA8D-4C4D-9E77-F99E736F8718}">
      <dgm:prSet/>
      <dgm:spPr/>
      <dgm:t>
        <a:bodyPr/>
        <a:lstStyle/>
        <a:p>
          <a:endParaRPr lang="en-US"/>
        </a:p>
      </dgm:t>
    </dgm:pt>
    <dgm:pt modelId="{F5FEFF5A-E1AA-44EC-921D-B3ED7ED0D7D0}" type="pres">
      <dgm:prSet presAssocID="{4274C64B-01FF-4BA2-A874-1DDEBF66349E}" presName="root" presStyleCnt="0">
        <dgm:presLayoutVars>
          <dgm:dir/>
          <dgm:resizeHandles val="exact"/>
        </dgm:presLayoutVars>
      </dgm:prSet>
      <dgm:spPr/>
    </dgm:pt>
    <dgm:pt modelId="{9DAC6DFB-05D5-49CE-83FD-8576D529DDB3}" type="pres">
      <dgm:prSet presAssocID="{547EAF24-3B3B-4509-B7BA-DE1E159D92EE}" presName="compNode" presStyleCnt="0"/>
      <dgm:spPr/>
    </dgm:pt>
    <dgm:pt modelId="{12F89491-7EEB-4DF7-A91E-F868C937AE66}" type="pres">
      <dgm:prSet presAssocID="{547EAF24-3B3B-4509-B7BA-DE1E159D92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0F8F753B-7134-4ABB-AF8E-B06805DE11C6}" type="pres">
      <dgm:prSet presAssocID="{547EAF24-3B3B-4509-B7BA-DE1E159D92EE}" presName="spaceRect" presStyleCnt="0"/>
      <dgm:spPr/>
    </dgm:pt>
    <dgm:pt modelId="{84C9B4E1-2134-4F9F-B0D4-317E830298B9}" type="pres">
      <dgm:prSet presAssocID="{547EAF24-3B3B-4509-B7BA-DE1E159D92EE}" presName="textRect" presStyleLbl="revTx" presStyleIdx="0" presStyleCnt="3">
        <dgm:presLayoutVars>
          <dgm:chMax val="1"/>
          <dgm:chPref val="1"/>
        </dgm:presLayoutVars>
      </dgm:prSet>
      <dgm:spPr/>
    </dgm:pt>
    <dgm:pt modelId="{DD3C5DD5-1028-4459-A75B-747A4E9B4A25}" type="pres">
      <dgm:prSet presAssocID="{0009D571-A3AE-4ABB-96E0-C7BB6662B321}" presName="sibTrans" presStyleCnt="0"/>
      <dgm:spPr/>
    </dgm:pt>
    <dgm:pt modelId="{3F6FBCA7-D89B-45ED-926B-BCEBC90B06D7}" type="pres">
      <dgm:prSet presAssocID="{A4BCB35E-0E07-47E7-8050-F650B4C3D6FE}" presName="compNode" presStyleCnt="0"/>
      <dgm:spPr/>
    </dgm:pt>
    <dgm:pt modelId="{39C847AB-A70D-499B-91C1-C09C321E3B9D}" type="pres">
      <dgm:prSet presAssocID="{A4BCB35E-0E07-47E7-8050-F650B4C3D6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rytelling"/>
        </a:ext>
      </dgm:extLst>
    </dgm:pt>
    <dgm:pt modelId="{8320EEA7-A764-4A0B-B1C0-2FF6A45ECDCF}" type="pres">
      <dgm:prSet presAssocID="{A4BCB35E-0E07-47E7-8050-F650B4C3D6FE}" presName="spaceRect" presStyleCnt="0"/>
      <dgm:spPr/>
    </dgm:pt>
    <dgm:pt modelId="{FEF962A2-C120-4C4B-8129-4A13C50C0502}" type="pres">
      <dgm:prSet presAssocID="{A4BCB35E-0E07-47E7-8050-F650B4C3D6FE}" presName="textRect" presStyleLbl="revTx" presStyleIdx="1" presStyleCnt="3">
        <dgm:presLayoutVars>
          <dgm:chMax val="1"/>
          <dgm:chPref val="1"/>
        </dgm:presLayoutVars>
      </dgm:prSet>
      <dgm:spPr/>
    </dgm:pt>
    <dgm:pt modelId="{64F25615-8F29-44CD-9477-3E5FD5799EBF}" type="pres">
      <dgm:prSet presAssocID="{36B975D4-4837-461C-B4CF-2126F43C2927}" presName="sibTrans" presStyleCnt="0"/>
      <dgm:spPr/>
    </dgm:pt>
    <dgm:pt modelId="{61FD614A-92D2-4C1F-BD42-BB651DD4FBFC}" type="pres">
      <dgm:prSet presAssocID="{F37CE29D-3E52-4BDF-B297-7424855055A1}" presName="compNode" presStyleCnt="0"/>
      <dgm:spPr/>
    </dgm:pt>
    <dgm:pt modelId="{A8F3FD4F-1835-4A7D-B692-DC794CCB11C0}" type="pres">
      <dgm:prSet presAssocID="{F37CE29D-3E52-4BDF-B297-7424855055A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E13A1364-7465-496F-A5D3-17628B19E968}" type="pres">
      <dgm:prSet presAssocID="{F37CE29D-3E52-4BDF-B297-7424855055A1}" presName="spaceRect" presStyleCnt="0"/>
      <dgm:spPr/>
    </dgm:pt>
    <dgm:pt modelId="{D7A3B1BB-0173-4F88-87F6-DE740EAC7692}" type="pres">
      <dgm:prSet presAssocID="{F37CE29D-3E52-4BDF-B297-7424855055A1}" presName="textRect" presStyleLbl="revTx" presStyleIdx="2" presStyleCnt="3">
        <dgm:presLayoutVars>
          <dgm:chMax val="1"/>
          <dgm:chPref val="1"/>
        </dgm:presLayoutVars>
      </dgm:prSet>
      <dgm:spPr/>
    </dgm:pt>
  </dgm:ptLst>
  <dgm:cxnLst>
    <dgm:cxn modelId="{49FD7E04-AD5D-41D0-A085-C32EFC1E7781}" srcId="{4274C64B-01FF-4BA2-A874-1DDEBF66349E}" destId="{A4BCB35E-0E07-47E7-8050-F650B4C3D6FE}" srcOrd="1" destOrd="0" parTransId="{5F3B83D6-C53E-48C1-B5A6-78ADAFBC22EB}" sibTransId="{36B975D4-4837-461C-B4CF-2126F43C2927}"/>
    <dgm:cxn modelId="{16612B2D-6C29-4ED8-88BD-231D2EC85904}" type="presOf" srcId="{F37CE29D-3E52-4BDF-B297-7424855055A1}" destId="{D7A3B1BB-0173-4F88-87F6-DE740EAC7692}" srcOrd="0" destOrd="0" presId="urn:microsoft.com/office/officeart/2018/2/layout/IconLabelList"/>
    <dgm:cxn modelId="{362DEB2D-5C6B-402A-88AC-2BEBE3AFA82D}" type="presOf" srcId="{A4BCB35E-0E07-47E7-8050-F650B4C3D6FE}" destId="{FEF962A2-C120-4C4B-8129-4A13C50C0502}" srcOrd="0" destOrd="0" presId="urn:microsoft.com/office/officeart/2018/2/layout/IconLabelList"/>
    <dgm:cxn modelId="{90701167-AA8D-4C4D-9E77-F99E736F8718}" srcId="{4274C64B-01FF-4BA2-A874-1DDEBF66349E}" destId="{F37CE29D-3E52-4BDF-B297-7424855055A1}" srcOrd="2" destOrd="0" parTransId="{0010D628-0858-4D60-8CAC-76F15CA54469}" sibTransId="{DE676727-6B61-43ED-A313-27163DFF196C}"/>
    <dgm:cxn modelId="{7E5786B7-4960-4F87-9643-4424C9B0F194}" type="presOf" srcId="{547EAF24-3B3B-4509-B7BA-DE1E159D92EE}" destId="{84C9B4E1-2134-4F9F-B0D4-317E830298B9}" srcOrd="0" destOrd="0" presId="urn:microsoft.com/office/officeart/2018/2/layout/IconLabelList"/>
    <dgm:cxn modelId="{CAC381C5-825E-46DF-8753-17113896AF9E}" type="presOf" srcId="{4274C64B-01FF-4BA2-A874-1DDEBF66349E}" destId="{F5FEFF5A-E1AA-44EC-921D-B3ED7ED0D7D0}" srcOrd="0" destOrd="0" presId="urn:microsoft.com/office/officeart/2018/2/layout/IconLabelList"/>
    <dgm:cxn modelId="{172BE8DE-625B-4435-B38B-59A54BFDF3D3}" srcId="{4274C64B-01FF-4BA2-A874-1DDEBF66349E}" destId="{547EAF24-3B3B-4509-B7BA-DE1E159D92EE}" srcOrd="0" destOrd="0" parTransId="{D410849F-B809-4BAA-9A16-43DC565C2E96}" sibTransId="{0009D571-A3AE-4ABB-96E0-C7BB6662B321}"/>
    <dgm:cxn modelId="{608791D7-06E3-4080-A035-EA27F69F4FF1}" type="presParOf" srcId="{F5FEFF5A-E1AA-44EC-921D-B3ED7ED0D7D0}" destId="{9DAC6DFB-05D5-49CE-83FD-8576D529DDB3}" srcOrd="0" destOrd="0" presId="urn:microsoft.com/office/officeart/2018/2/layout/IconLabelList"/>
    <dgm:cxn modelId="{DED0A95D-88EC-4D6A-A780-BB656D3DA823}" type="presParOf" srcId="{9DAC6DFB-05D5-49CE-83FD-8576D529DDB3}" destId="{12F89491-7EEB-4DF7-A91E-F868C937AE66}" srcOrd="0" destOrd="0" presId="urn:microsoft.com/office/officeart/2018/2/layout/IconLabelList"/>
    <dgm:cxn modelId="{330BB713-FD54-42DA-861D-D09551E5662F}" type="presParOf" srcId="{9DAC6DFB-05D5-49CE-83FD-8576D529DDB3}" destId="{0F8F753B-7134-4ABB-AF8E-B06805DE11C6}" srcOrd="1" destOrd="0" presId="urn:microsoft.com/office/officeart/2018/2/layout/IconLabelList"/>
    <dgm:cxn modelId="{EE6C0653-C0D0-402D-B24C-DE6C5B8AC940}" type="presParOf" srcId="{9DAC6DFB-05D5-49CE-83FD-8576D529DDB3}" destId="{84C9B4E1-2134-4F9F-B0D4-317E830298B9}" srcOrd="2" destOrd="0" presId="urn:microsoft.com/office/officeart/2018/2/layout/IconLabelList"/>
    <dgm:cxn modelId="{FDAE6C80-3997-47CC-A9E2-A9FB63FE9899}" type="presParOf" srcId="{F5FEFF5A-E1AA-44EC-921D-B3ED7ED0D7D0}" destId="{DD3C5DD5-1028-4459-A75B-747A4E9B4A25}" srcOrd="1" destOrd="0" presId="urn:microsoft.com/office/officeart/2018/2/layout/IconLabelList"/>
    <dgm:cxn modelId="{B226630C-45FE-4257-B7D0-AD1180B3C331}" type="presParOf" srcId="{F5FEFF5A-E1AA-44EC-921D-B3ED7ED0D7D0}" destId="{3F6FBCA7-D89B-45ED-926B-BCEBC90B06D7}" srcOrd="2" destOrd="0" presId="urn:microsoft.com/office/officeart/2018/2/layout/IconLabelList"/>
    <dgm:cxn modelId="{D2909E41-FD8B-4773-AB1B-3B56435DA2F8}" type="presParOf" srcId="{3F6FBCA7-D89B-45ED-926B-BCEBC90B06D7}" destId="{39C847AB-A70D-499B-91C1-C09C321E3B9D}" srcOrd="0" destOrd="0" presId="urn:microsoft.com/office/officeart/2018/2/layout/IconLabelList"/>
    <dgm:cxn modelId="{A212CC73-B351-426C-9832-66EE8D19EB63}" type="presParOf" srcId="{3F6FBCA7-D89B-45ED-926B-BCEBC90B06D7}" destId="{8320EEA7-A764-4A0B-B1C0-2FF6A45ECDCF}" srcOrd="1" destOrd="0" presId="urn:microsoft.com/office/officeart/2018/2/layout/IconLabelList"/>
    <dgm:cxn modelId="{19898A44-288E-498B-BE07-BD3CA7717CB1}" type="presParOf" srcId="{3F6FBCA7-D89B-45ED-926B-BCEBC90B06D7}" destId="{FEF962A2-C120-4C4B-8129-4A13C50C0502}" srcOrd="2" destOrd="0" presId="urn:microsoft.com/office/officeart/2018/2/layout/IconLabelList"/>
    <dgm:cxn modelId="{690799E5-BC74-42F2-A3A1-1B935177B4B0}" type="presParOf" srcId="{F5FEFF5A-E1AA-44EC-921D-B3ED7ED0D7D0}" destId="{64F25615-8F29-44CD-9477-3E5FD5799EBF}" srcOrd="3" destOrd="0" presId="urn:microsoft.com/office/officeart/2018/2/layout/IconLabelList"/>
    <dgm:cxn modelId="{5C74F4F0-8C1B-485A-8156-1E444A1BD676}" type="presParOf" srcId="{F5FEFF5A-E1AA-44EC-921D-B3ED7ED0D7D0}" destId="{61FD614A-92D2-4C1F-BD42-BB651DD4FBFC}" srcOrd="4" destOrd="0" presId="urn:microsoft.com/office/officeart/2018/2/layout/IconLabelList"/>
    <dgm:cxn modelId="{4B839902-BFE7-4008-9FA1-8C86BA4C7B7C}" type="presParOf" srcId="{61FD614A-92D2-4C1F-BD42-BB651DD4FBFC}" destId="{A8F3FD4F-1835-4A7D-B692-DC794CCB11C0}" srcOrd="0" destOrd="0" presId="urn:microsoft.com/office/officeart/2018/2/layout/IconLabelList"/>
    <dgm:cxn modelId="{13EE87A0-3681-490F-A3F3-FD6C233CAAF5}" type="presParOf" srcId="{61FD614A-92D2-4C1F-BD42-BB651DD4FBFC}" destId="{E13A1364-7465-496F-A5D3-17628B19E968}" srcOrd="1" destOrd="0" presId="urn:microsoft.com/office/officeart/2018/2/layout/IconLabelList"/>
    <dgm:cxn modelId="{96DE6117-39F4-4931-89A2-C426FA5FCE95}" type="presParOf" srcId="{61FD614A-92D2-4C1F-BD42-BB651DD4FBFC}" destId="{D7A3B1BB-0173-4F88-87F6-DE740EAC769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6F8A66-13C6-4DE1-AF91-03992A06ED45}" type="doc">
      <dgm:prSet loTypeId="urn:microsoft.com/office/officeart/2005/8/layout/chevron1" loCatId="process" qsTypeId="urn:microsoft.com/office/officeart/2005/8/quickstyle/simple2" qsCatId="simple" csTypeId="urn:microsoft.com/office/officeart/2005/8/colors/accent1_2" csCatId="accent1" phldr="1"/>
      <dgm:spPr/>
      <dgm:t>
        <a:bodyPr/>
        <a:lstStyle/>
        <a:p>
          <a:endParaRPr lang="en-US"/>
        </a:p>
      </dgm:t>
    </dgm:pt>
    <dgm:pt modelId="{C275FCC8-3A9D-4AD7-A4B6-57A6418C3CD6}">
      <dgm:prSet/>
      <dgm:spPr/>
      <dgm:t>
        <a:bodyPr/>
        <a:lstStyle/>
        <a:p>
          <a:r>
            <a:rPr lang="en-US" dirty="0"/>
            <a:t>High performance with minimal latency</a:t>
          </a:r>
        </a:p>
      </dgm:t>
    </dgm:pt>
    <dgm:pt modelId="{A672C38E-1E29-4C2B-A14D-7627AD6F005C}" type="parTrans" cxnId="{37C25FF0-00BA-47B0-87BC-72B041A19017}">
      <dgm:prSet/>
      <dgm:spPr/>
      <dgm:t>
        <a:bodyPr/>
        <a:lstStyle/>
        <a:p>
          <a:endParaRPr lang="en-US"/>
        </a:p>
      </dgm:t>
    </dgm:pt>
    <dgm:pt modelId="{335DB9AC-EACB-4C32-A324-9FBA51BC82A2}" type="sibTrans" cxnId="{37C25FF0-00BA-47B0-87BC-72B041A19017}">
      <dgm:prSet/>
      <dgm:spPr/>
      <dgm:t>
        <a:bodyPr/>
        <a:lstStyle/>
        <a:p>
          <a:endParaRPr lang="en-US"/>
        </a:p>
      </dgm:t>
    </dgm:pt>
    <dgm:pt modelId="{794E95BB-F505-486A-BBAD-C6C1D5DAEAAE}">
      <dgm:prSet/>
      <dgm:spPr/>
      <dgm:t>
        <a:bodyPr/>
        <a:lstStyle/>
        <a:p>
          <a:r>
            <a:rPr lang="en-US"/>
            <a:t>Cloud Bigtable stores massive amounts of data in a key-value format, with throughput that scales linearly—enabling higher queries per second (QPS) simply by adding more nodes.</a:t>
          </a:r>
          <a:endParaRPr lang="en-US" dirty="0"/>
        </a:p>
      </dgm:t>
    </dgm:pt>
    <dgm:pt modelId="{E8130409-7E92-4FC9-B392-517ED51841F2}" type="parTrans" cxnId="{6626AD01-85C3-417A-AE47-0129F83D8626}">
      <dgm:prSet/>
      <dgm:spPr/>
      <dgm:t>
        <a:bodyPr/>
        <a:lstStyle/>
        <a:p>
          <a:endParaRPr lang="en-US"/>
        </a:p>
      </dgm:t>
    </dgm:pt>
    <dgm:pt modelId="{0DFA5458-E34E-47BA-B4B8-502A2164C2CF}" type="sibTrans" cxnId="{6626AD01-85C3-417A-AE47-0129F83D8626}">
      <dgm:prSet/>
      <dgm:spPr/>
      <dgm:t>
        <a:bodyPr/>
        <a:lstStyle/>
        <a:p>
          <a:endParaRPr lang="en-US"/>
        </a:p>
      </dgm:t>
    </dgm:pt>
    <dgm:pt modelId="{65440869-FA31-48C3-8BB6-B226ACC536CC}">
      <dgm:prSet/>
      <dgm:spPr/>
      <dgm:t>
        <a:bodyPr/>
        <a:lstStyle/>
        <a:p>
          <a:r>
            <a:rPr lang="en-US" dirty="0"/>
            <a:t>Cluster resizing is seamless, with no downtime.</a:t>
          </a:r>
        </a:p>
      </dgm:t>
    </dgm:pt>
    <dgm:pt modelId="{B161F5CB-56E4-4301-8BC6-43F7BFA03013}" type="parTrans" cxnId="{A0DCE397-0EB0-4654-BB67-B7BC6EC95E8D}">
      <dgm:prSet/>
      <dgm:spPr/>
      <dgm:t>
        <a:bodyPr/>
        <a:lstStyle/>
        <a:p>
          <a:endParaRPr lang="en-US"/>
        </a:p>
      </dgm:t>
    </dgm:pt>
    <dgm:pt modelId="{7B248DDE-BF73-49A3-B802-E224B8F0D35D}" type="sibTrans" cxnId="{A0DCE397-0EB0-4654-BB67-B7BC6EC95E8D}">
      <dgm:prSet/>
      <dgm:spPr/>
      <dgm:t>
        <a:bodyPr/>
        <a:lstStyle/>
        <a:p>
          <a:endParaRPr lang="en-US"/>
        </a:p>
      </dgm:t>
    </dgm:pt>
    <dgm:pt modelId="{D9B930A6-B555-4301-BCDD-04C8F159E660}">
      <dgm:prSet/>
      <dgm:spPr/>
      <dgm:t>
        <a:bodyPr/>
        <a:lstStyle/>
        <a:p>
          <a:r>
            <a:rPr lang="en-US" dirty="0"/>
            <a:t>Scale effortlessly from thousands to millions of reads and writes per second, with throughput that can be dynamically adjusted by adding or removing cluster nodes.</a:t>
          </a:r>
        </a:p>
      </dgm:t>
    </dgm:pt>
    <dgm:pt modelId="{895043C6-8062-47E8-9D96-B903E2318433}" type="parTrans" cxnId="{C73189AE-1FFF-4171-989B-D535215A0D63}">
      <dgm:prSet/>
      <dgm:spPr/>
      <dgm:t>
        <a:bodyPr/>
        <a:lstStyle/>
        <a:p>
          <a:endParaRPr lang="en-US"/>
        </a:p>
      </dgm:t>
    </dgm:pt>
    <dgm:pt modelId="{C5F6C6F6-F3CC-4082-AFC9-3D694ED1896F}" type="sibTrans" cxnId="{C73189AE-1FFF-4171-989B-D535215A0D63}">
      <dgm:prSet/>
      <dgm:spPr/>
      <dgm:t>
        <a:bodyPr/>
        <a:lstStyle/>
        <a:p>
          <a:endParaRPr lang="en-US"/>
        </a:p>
      </dgm:t>
    </dgm:pt>
    <dgm:pt modelId="{267F4A94-7E7F-407D-97F7-30AECC5A6EA3}">
      <dgm:prSet/>
      <dgm:spPr/>
      <dgm:t>
        <a:bodyPr/>
        <a:lstStyle/>
        <a:p>
          <a:r>
            <a:rPr lang="en-US" dirty="0"/>
            <a:t>Offers flexible, automated replication to optimize performance for any workload</a:t>
          </a:r>
        </a:p>
      </dgm:t>
    </dgm:pt>
    <dgm:pt modelId="{4FBFEAEC-4F26-4918-B828-01D68111FCFA}" type="parTrans" cxnId="{4E5B89FD-F45D-40C5-ACAD-96F4F8EB55FE}">
      <dgm:prSet/>
      <dgm:spPr/>
      <dgm:t>
        <a:bodyPr/>
        <a:lstStyle/>
        <a:p>
          <a:endParaRPr lang="en-US"/>
        </a:p>
      </dgm:t>
    </dgm:pt>
    <dgm:pt modelId="{3C78442B-5B4D-4094-B452-768D3263D700}" type="sibTrans" cxnId="{4E5B89FD-F45D-40C5-ACAD-96F4F8EB55FE}">
      <dgm:prSet/>
      <dgm:spPr/>
      <dgm:t>
        <a:bodyPr/>
        <a:lstStyle/>
        <a:p>
          <a:endParaRPr lang="en-US"/>
        </a:p>
      </dgm:t>
    </dgm:pt>
    <dgm:pt modelId="{526A0A94-184B-4CDF-B13F-69152D96F31E}">
      <dgm:prSet/>
      <dgm:spPr/>
      <dgm:t>
        <a:bodyPr/>
        <a:lstStyle/>
        <a:p>
          <a:r>
            <a:rPr lang="en-US" dirty="0"/>
            <a:t>Provides automatic replication with eventual consistency, ensuring a high availability SLA of 99.99% for instances configured with multi-cluster routing.</a:t>
          </a:r>
        </a:p>
      </dgm:t>
    </dgm:pt>
    <dgm:pt modelId="{D181B99B-4735-4F3C-95E3-9DF9E4F62F2E}" type="parTrans" cxnId="{4409C306-9FAF-466B-B7E4-B50BB83E1CA6}">
      <dgm:prSet/>
      <dgm:spPr/>
      <dgm:t>
        <a:bodyPr/>
        <a:lstStyle/>
        <a:p>
          <a:endParaRPr lang="en-US"/>
        </a:p>
      </dgm:t>
    </dgm:pt>
    <dgm:pt modelId="{7807AFBA-4BF7-4DB3-80A6-7A0678B60ECD}" type="sibTrans" cxnId="{4409C306-9FAF-466B-B7E4-B50BB83E1CA6}">
      <dgm:prSet/>
      <dgm:spPr/>
      <dgm:t>
        <a:bodyPr/>
        <a:lstStyle/>
        <a:p>
          <a:endParaRPr lang="en-US"/>
        </a:p>
      </dgm:t>
    </dgm:pt>
    <dgm:pt modelId="{49DA1B31-5706-4FD5-B4A7-701D4B08CAF7}">
      <dgm:prSet/>
      <dgm:spPr/>
      <dgm:t>
        <a:bodyPr/>
        <a:lstStyle/>
        <a:p>
          <a:r>
            <a:rPr lang="en-US" dirty="0"/>
            <a:t>It has been thoroughly tested with major Google products like Gmail, Google Search, and Google Maps.</a:t>
          </a:r>
        </a:p>
      </dgm:t>
    </dgm:pt>
    <dgm:pt modelId="{B04DD911-AF53-4BE4-B2A1-BAA7DAE9D3C1}" type="parTrans" cxnId="{C001CC4D-6161-4E72-B64A-D230BE45F435}">
      <dgm:prSet/>
      <dgm:spPr/>
      <dgm:t>
        <a:bodyPr/>
        <a:lstStyle/>
        <a:p>
          <a:endParaRPr lang="en-US"/>
        </a:p>
      </dgm:t>
    </dgm:pt>
    <dgm:pt modelId="{B5E8FB18-11F0-4962-832C-23F498051BF1}" type="sibTrans" cxnId="{C001CC4D-6161-4E72-B64A-D230BE45F435}">
      <dgm:prSet/>
      <dgm:spPr/>
      <dgm:t>
        <a:bodyPr/>
        <a:lstStyle/>
        <a:p>
          <a:endParaRPr lang="en-US"/>
        </a:p>
      </dgm:t>
    </dgm:pt>
    <dgm:pt modelId="{47BB5590-05BD-4DC7-95AC-9C084F97D559}" type="pres">
      <dgm:prSet presAssocID="{E66F8A66-13C6-4DE1-AF91-03992A06ED45}" presName="Name0" presStyleCnt="0">
        <dgm:presLayoutVars>
          <dgm:dir/>
          <dgm:animLvl val="lvl"/>
          <dgm:resizeHandles val="exact"/>
        </dgm:presLayoutVars>
      </dgm:prSet>
      <dgm:spPr/>
    </dgm:pt>
    <dgm:pt modelId="{E00283E3-A12F-4CFD-ABF3-B8CE8AC54FB7}" type="pres">
      <dgm:prSet presAssocID="{C275FCC8-3A9D-4AD7-A4B6-57A6418C3CD6}" presName="composite" presStyleCnt="0"/>
      <dgm:spPr/>
    </dgm:pt>
    <dgm:pt modelId="{075780E7-81EA-4716-8579-711A75747E5D}" type="pres">
      <dgm:prSet presAssocID="{C275FCC8-3A9D-4AD7-A4B6-57A6418C3CD6}" presName="parTx" presStyleLbl="node1" presStyleIdx="0" presStyleCnt="3">
        <dgm:presLayoutVars>
          <dgm:chMax val="0"/>
          <dgm:chPref val="0"/>
          <dgm:bulletEnabled val="1"/>
        </dgm:presLayoutVars>
      </dgm:prSet>
      <dgm:spPr/>
    </dgm:pt>
    <dgm:pt modelId="{9396C274-7AD1-406B-A040-512BAA6C02FA}" type="pres">
      <dgm:prSet presAssocID="{C275FCC8-3A9D-4AD7-A4B6-57A6418C3CD6}" presName="desTx" presStyleLbl="revTx" presStyleIdx="0" presStyleCnt="3">
        <dgm:presLayoutVars>
          <dgm:bulletEnabled val="1"/>
        </dgm:presLayoutVars>
      </dgm:prSet>
      <dgm:spPr/>
    </dgm:pt>
    <dgm:pt modelId="{FBFA9560-D565-4FBC-82D7-FBCF6BAE8369}" type="pres">
      <dgm:prSet presAssocID="{335DB9AC-EACB-4C32-A324-9FBA51BC82A2}" presName="space" presStyleCnt="0"/>
      <dgm:spPr/>
    </dgm:pt>
    <dgm:pt modelId="{F11345DA-9695-40A6-8F82-31888D2B5053}" type="pres">
      <dgm:prSet presAssocID="{65440869-FA31-48C3-8BB6-B226ACC536CC}" presName="composite" presStyleCnt="0"/>
      <dgm:spPr/>
    </dgm:pt>
    <dgm:pt modelId="{90D0A0F5-6543-4DA4-882B-7BB837A9D03D}" type="pres">
      <dgm:prSet presAssocID="{65440869-FA31-48C3-8BB6-B226ACC536CC}" presName="parTx" presStyleLbl="node1" presStyleIdx="1" presStyleCnt="3">
        <dgm:presLayoutVars>
          <dgm:chMax val="0"/>
          <dgm:chPref val="0"/>
          <dgm:bulletEnabled val="1"/>
        </dgm:presLayoutVars>
      </dgm:prSet>
      <dgm:spPr/>
    </dgm:pt>
    <dgm:pt modelId="{8D63EA50-62C5-477D-AFEF-23C5B815DCC9}" type="pres">
      <dgm:prSet presAssocID="{65440869-FA31-48C3-8BB6-B226ACC536CC}" presName="desTx" presStyleLbl="revTx" presStyleIdx="1" presStyleCnt="3">
        <dgm:presLayoutVars>
          <dgm:bulletEnabled val="1"/>
        </dgm:presLayoutVars>
      </dgm:prSet>
      <dgm:spPr/>
    </dgm:pt>
    <dgm:pt modelId="{AE86B851-8BA7-4216-9A9E-B019302F8B3F}" type="pres">
      <dgm:prSet presAssocID="{7B248DDE-BF73-49A3-B802-E224B8F0D35D}" presName="space" presStyleCnt="0"/>
      <dgm:spPr/>
    </dgm:pt>
    <dgm:pt modelId="{238385E4-28DE-448B-B3A8-F3E5A73D4DFB}" type="pres">
      <dgm:prSet presAssocID="{267F4A94-7E7F-407D-97F7-30AECC5A6EA3}" presName="composite" presStyleCnt="0"/>
      <dgm:spPr/>
    </dgm:pt>
    <dgm:pt modelId="{EF7DBB97-998C-4919-89D7-8E93342443B3}" type="pres">
      <dgm:prSet presAssocID="{267F4A94-7E7F-407D-97F7-30AECC5A6EA3}" presName="parTx" presStyleLbl="node1" presStyleIdx="2" presStyleCnt="3">
        <dgm:presLayoutVars>
          <dgm:chMax val="0"/>
          <dgm:chPref val="0"/>
          <dgm:bulletEnabled val="1"/>
        </dgm:presLayoutVars>
      </dgm:prSet>
      <dgm:spPr/>
    </dgm:pt>
    <dgm:pt modelId="{B434EB02-C1B1-4B59-9CC9-71DA3FC18EA9}" type="pres">
      <dgm:prSet presAssocID="{267F4A94-7E7F-407D-97F7-30AECC5A6EA3}" presName="desTx" presStyleLbl="revTx" presStyleIdx="2" presStyleCnt="3">
        <dgm:presLayoutVars>
          <dgm:bulletEnabled val="1"/>
        </dgm:presLayoutVars>
      </dgm:prSet>
      <dgm:spPr/>
    </dgm:pt>
  </dgm:ptLst>
  <dgm:cxnLst>
    <dgm:cxn modelId="{6626AD01-85C3-417A-AE47-0129F83D8626}" srcId="{C275FCC8-3A9D-4AD7-A4B6-57A6418C3CD6}" destId="{794E95BB-F505-486A-BBAD-C6C1D5DAEAAE}" srcOrd="0" destOrd="0" parTransId="{E8130409-7E92-4FC9-B392-517ED51841F2}" sibTransId="{0DFA5458-E34E-47BA-B4B8-502A2164C2CF}"/>
    <dgm:cxn modelId="{C4093702-5F29-4079-9323-52E2ADF7C62D}" type="presOf" srcId="{267F4A94-7E7F-407D-97F7-30AECC5A6EA3}" destId="{EF7DBB97-998C-4919-89D7-8E93342443B3}" srcOrd="0" destOrd="0" presId="urn:microsoft.com/office/officeart/2005/8/layout/chevron1"/>
    <dgm:cxn modelId="{4409C306-9FAF-466B-B7E4-B50BB83E1CA6}" srcId="{267F4A94-7E7F-407D-97F7-30AECC5A6EA3}" destId="{526A0A94-184B-4CDF-B13F-69152D96F31E}" srcOrd="0" destOrd="0" parTransId="{D181B99B-4735-4F3C-95E3-9DF9E4F62F2E}" sibTransId="{7807AFBA-4BF7-4DB3-80A6-7A0678B60ECD}"/>
    <dgm:cxn modelId="{E887606B-FE1F-4AA0-9658-466AF3123288}" type="presOf" srcId="{C275FCC8-3A9D-4AD7-A4B6-57A6418C3CD6}" destId="{075780E7-81EA-4716-8579-711A75747E5D}" srcOrd="0" destOrd="0" presId="urn:microsoft.com/office/officeart/2005/8/layout/chevron1"/>
    <dgm:cxn modelId="{C001CC4D-6161-4E72-B64A-D230BE45F435}" srcId="{C275FCC8-3A9D-4AD7-A4B6-57A6418C3CD6}" destId="{49DA1B31-5706-4FD5-B4A7-701D4B08CAF7}" srcOrd="1" destOrd="0" parTransId="{B04DD911-AF53-4BE4-B2A1-BAA7DAE9D3C1}" sibTransId="{B5E8FB18-11F0-4962-832C-23F498051BF1}"/>
    <dgm:cxn modelId="{619AC658-6A14-4BF0-9B4E-24CFC6B114AD}" type="presOf" srcId="{65440869-FA31-48C3-8BB6-B226ACC536CC}" destId="{90D0A0F5-6543-4DA4-882B-7BB837A9D03D}" srcOrd="0" destOrd="0" presId="urn:microsoft.com/office/officeart/2005/8/layout/chevron1"/>
    <dgm:cxn modelId="{83071D59-FCBD-4BA3-AD2F-4F7C4CE7A520}" type="presOf" srcId="{E66F8A66-13C6-4DE1-AF91-03992A06ED45}" destId="{47BB5590-05BD-4DC7-95AC-9C084F97D559}" srcOrd="0" destOrd="0" presId="urn:microsoft.com/office/officeart/2005/8/layout/chevron1"/>
    <dgm:cxn modelId="{A0DCE397-0EB0-4654-BB67-B7BC6EC95E8D}" srcId="{E66F8A66-13C6-4DE1-AF91-03992A06ED45}" destId="{65440869-FA31-48C3-8BB6-B226ACC536CC}" srcOrd="1" destOrd="0" parTransId="{B161F5CB-56E4-4301-8BC6-43F7BFA03013}" sibTransId="{7B248DDE-BF73-49A3-B802-E224B8F0D35D}"/>
    <dgm:cxn modelId="{10012699-7E3E-4523-8947-61C094B5C2A2}" type="presOf" srcId="{794E95BB-F505-486A-BBAD-C6C1D5DAEAAE}" destId="{9396C274-7AD1-406B-A040-512BAA6C02FA}" srcOrd="0" destOrd="0" presId="urn:microsoft.com/office/officeart/2005/8/layout/chevron1"/>
    <dgm:cxn modelId="{56CB859E-789F-4930-B549-40A351E15780}" type="presOf" srcId="{526A0A94-184B-4CDF-B13F-69152D96F31E}" destId="{B434EB02-C1B1-4B59-9CC9-71DA3FC18EA9}" srcOrd="0" destOrd="0" presId="urn:microsoft.com/office/officeart/2005/8/layout/chevron1"/>
    <dgm:cxn modelId="{C73189AE-1FFF-4171-989B-D535215A0D63}" srcId="{65440869-FA31-48C3-8BB6-B226ACC536CC}" destId="{D9B930A6-B555-4301-BCDD-04C8F159E660}" srcOrd="0" destOrd="0" parTransId="{895043C6-8062-47E8-9D96-B903E2318433}" sibTransId="{C5F6C6F6-F3CC-4082-AFC9-3D694ED1896F}"/>
    <dgm:cxn modelId="{7F0BE0AF-E182-4FEE-84DF-DBBBC9293315}" type="presOf" srcId="{D9B930A6-B555-4301-BCDD-04C8F159E660}" destId="{8D63EA50-62C5-477D-AFEF-23C5B815DCC9}" srcOrd="0" destOrd="0" presId="urn:microsoft.com/office/officeart/2005/8/layout/chevron1"/>
    <dgm:cxn modelId="{3952D5BB-5150-4659-98A1-C17F487B2218}" type="presOf" srcId="{49DA1B31-5706-4FD5-B4A7-701D4B08CAF7}" destId="{9396C274-7AD1-406B-A040-512BAA6C02FA}" srcOrd="0" destOrd="1" presId="urn:microsoft.com/office/officeart/2005/8/layout/chevron1"/>
    <dgm:cxn modelId="{37C25FF0-00BA-47B0-87BC-72B041A19017}" srcId="{E66F8A66-13C6-4DE1-AF91-03992A06ED45}" destId="{C275FCC8-3A9D-4AD7-A4B6-57A6418C3CD6}" srcOrd="0" destOrd="0" parTransId="{A672C38E-1E29-4C2B-A14D-7627AD6F005C}" sibTransId="{335DB9AC-EACB-4C32-A324-9FBA51BC82A2}"/>
    <dgm:cxn modelId="{4E5B89FD-F45D-40C5-ACAD-96F4F8EB55FE}" srcId="{E66F8A66-13C6-4DE1-AF91-03992A06ED45}" destId="{267F4A94-7E7F-407D-97F7-30AECC5A6EA3}" srcOrd="2" destOrd="0" parTransId="{4FBFEAEC-4F26-4918-B828-01D68111FCFA}" sibTransId="{3C78442B-5B4D-4094-B452-768D3263D700}"/>
    <dgm:cxn modelId="{CB982B0C-9BE9-4F84-8743-92E68D96A73D}" type="presParOf" srcId="{47BB5590-05BD-4DC7-95AC-9C084F97D559}" destId="{E00283E3-A12F-4CFD-ABF3-B8CE8AC54FB7}" srcOrd="0" destOrd="0" presId="urn:microsoft.com/office/officeart/2005/8/layout/chevron1"/>
    <dgm:cxn modelId="{BDC10E7B-1F5A-4545-BB57-C2784887F84D}" type="presParOf" srcId="{E00283E3-A12F-4CFD-ABF3-B8CE8AC54FB7}" destId="{075780E7-81EA-4716-8579-711A75747E5D}" srcOrd="0" destOrd="0" presId="urn:microsoft.com/office/officeart/2005/8/layout/chevron1"/>
    <dgm:cxn modelId="{A53CF781-82C7-40B4-9649-1E34DB8E8CEF}" type="presParOf" srcId="{E00283E3-A12F-4CFD-ABF3-B8CE8AC54FB7}" destId="{9396C274-7AD1-406B-A040-512BAA6C02FA}" srcOrd="1" destOrd="0" presId="urn:microsoft.com/office/officeart/2005/8/layout/chevron1"/>
    <dgm:cxn modelId="{2BF01E09-DB6A-4214-AF52-5C6DDB583035}" type="presParOf" srcId="{47BB5590-05BD-4DC7-95AC-9C084F97D559}" destId="{FBFA9560-D565-4FBC-82D7-FBCF6BAE8369}" srcOrd="1" destOrd="0" presId="urn:microsoft.com/office/officeart/2005/8/layout/chevron1"/>
    <dgm:cxn modelId="{F84962EF-7154-46EA-83BF-813BAE19CA7A}" type="presParOf" srcId="{47BB5590-05BD-4DC7-95AC-9C084F97D559}" destId="{F11345DA-9695-40A6-8F82-31888D2B5053}" srcOrd="2" destOrd="0" presId="urn:microsoft.com/office/officeart/2005/8/layout/chevron1"/>
    <dgm:cxn modelId="{D2EFCA94-30B2-40A7-8FD6-41AFB3D34994}" type="presParOf" srcId="{F11345DA-9695-40A6-8F82-31888D2B5053}" destId="{90D0A0F5-6543-4DA4-882B-7BB837A9D03D}" srcOrd="0" destOrd="0" presId="urn:microsoft.com/office/officeart/2005/8/layout/chevron1"/>
    <dgm:cxn modelId="{8F9935AE-3013-4EB0-9307-691C8F9CC2BC}" type="presParOf" srcId="{F11345DA-9695-40A6-8F82-31888D2B5053}" destId="{8D63EA50-62C5-477D-AFEF-23C5B815DCC9}" srcOrd="1" destOrd="0" presId="urn:microsoft.com/office/officeart/2005/8/layout/chevron1"/>
    <dgm:cxn modelId="{0625C55C-DD4B-4464-8EC3-ED03956DA83D}" type="presParOf" srcId="{47BB5590-05BD-4DC7-95AC-9C084F97D559}" destId="{AE86B851-8BA7-4216-9A9E-B019302F8B3F}" srcOrd="3" destOrd="0" presId="urn:microsoft.com/office/officeart/2005/8/layout/chevron1"/>
    <dgm:cxn modelId="{83635121-7687-49EC-90EE-06AC16A44E8C}" type="presParOf" srcId="{47BB5590-05BD-4DC7-95AC-9C084F97D559}" destId="{238385E4-28DE-448B-B3A8-F3E5A73D4DFB}" srcOrd="4" destOrd="0" presId="urn:microsoft.com/office/officeart/2005/8/layout/chevron1"/>
    <dgm:cxn modelId="{563AF51E-E58E-4D4B-89A3-950D7FA11565}" type="presParOf" srcId="{238385E4-28DE-448B-B3A8-F3E5A73D4DFB}" destId="{EF7DBB97-998C-4919-89D7-8E93342443B3}" srcOrd="0" destOrd="0" presId="urn:microsoft.com/office/officeart/2005/8/layout/chevron1"/>
    <dgm:cxn modelId="{D0D6F9CA-2D68-4A58-88F7-BB1CDAC88F33}" type="presParOf" srcId="{238385E4-28DE-448B-B3A8-F3E5A73D4DFB}" destId="{B434EB02-C1B1-4B59-9CC9-71DA3FC18EA9}"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F22C72-882A-4E9D-BCC0-A4F4208217A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ECAA3D4-464C-446F-8DB6-B00BC296CBE0}">
      <dgm:prSet custT="1"/>
      <dgm:spPr/>
      <dgm:t>
        <a:bodyPr/>
        <a:lstStyle/>
        <a:p>
          <a:pPr>
            <a:defRPr b="1"/>
          </a:pPr>
          <a:r>
            <a:rPr lang="en-US" sz="1800" b="0" baseline="0" dirty="0"/>
            <a:t>Ideal for applications that need very high throughput and scalability for key/value data</a:t>
          </a:r>
          <a:endParaRPr lang="en-US" sz="1800" dirty="0"/>
        </a:p>
      </dgm:t>
    </dgm:pt>
    <dgm:pt modelId="{02271032-9359-4B71-86AC-72EB7814069F}" type="parTrans" cxnId="{C6D753C9-0869-4CA5-A25C-4143C3AA18DC}">
      <dgm:prSet/>
      <dgm:spPr/>
      <dgm:t>
        <a:bodyPr/>
        <a:lstStyle/>
        <a:p>
          <a:endParaRPr lang="en-US"/>
        </a:p>
      </dgm:t>
    </dgm:pt>
    <dgm:pt modelId="{EFCF2449-A465-49E8-95A7-07C0BDD36BB0}" type="sibTrans" cxnId="{C6D753C9-0869-4CA5-A25C-4143C3AA18DC}">
      <dgm:prSet/>
      <dgm:spPr/>
      <dgm:t>
        <a:bodyPr/>
        <a:lstStyle/>
        <a:p>
          <a:endParaRPr lang="en-US"/>
        </a:p>
      </dgm:t>
    </dgm:pt>
    <dgm:pt modelId="{B9010257-7421-4C76-ABA1-3A907D7E4D1A}">
      <dgm:prSet custT="1"/>
      <dgm:spPr/>
      <dgm:t>
        <a:bodyPr/>
        <a:lstStyle/>
        <a:p>
          <a:pPr>
            <a:defRPr b="1"/>
          </a:pPr>
          <a:r>
            <a:rPr lang="en-US" sz="1800" b="0" dirty="0"/>
            <a:t>Supports batch MapReduce operations, stream processing and analytics, as well as machine learning applications.</a:t>
          </a:r>
        </a:p>
      </dgm:t>
    </dgm:pt>
    <dgm:pt modelId="{3D975538-F14D-4840-B6FC-E69C6815A72D}" type="parTrans" cxnId="{C6FA48E0-BDB3-4F77-BF7A-836CD7A6E3DD}">
      <dgm:prSet/>
      <dgm:spPr/>
      <dgm:t>
        <a:bodyPr/>
        <a:lstStyle/>
        <a:p>
          <a:endParaRPr lang="en-US"/>
        </a:p>
      </dgm:t>
    </dgm:pt>
    <dgm:pt modelId="{DC7E2604-D8A4-4A2A-8225-196F4253B886}" type="sibTrans" cxnId="{C6FA48E0-BDB3-4F77-BF7A-836CD7A6E3DD}">
      <dgm:prSet/>
      <dgm:spPr/>
      <dgm:t>
        <a:bodyPr/>
        <a:lstStyle/>
        <a:p>
          <a:endParaRPr lang="en-US"/>
        </a:p>
      </dgm:t>
    </dgm:pt>
    <dgm:pt modelId="{1656C0E1-85C4-4869-BFF9-10873F629C11}">
      <dgm:prSet/>
      <dgm:spPr/>
      <dgm:t>
        <a:bodyPr/>
        <a:lstStyle/>
        <a:p>
          <a:pPr>
            <a:defRPr b="1"/>
          </a:pPr>
          <a:r>
            <a:rPr lang="en-US" b="0" baseline="0"/>
            <a:t>Examples – </a:t>
          </a:r>
          <a:endParaRPr lang="en-US"/>
        </a:p>
      </dgm:t>
    </dgm:pt>
    <dgm:pt modelId="{40B38D9E-5F1D-47E4-B547-4F5B394BA97B}" type="parTrans" cxnId="{8C616564-1453-44CF-9789-803BE99660DB}">
      <dgm:prSet/>
      <dgm:spPr/>
      <dgm:t>
        <a:bodyPr/>
        <a:lstStyle/>
        <a:p>
          <a:endParaRPr lang="en-US"/>
        </a:p>
      </dgm:t>
    </dgm:pt>
    <dgm:pt modelId="{0471CE52-067F-469D-A447-1429ABFF0C98}" type="sibTrans" cxnId="{8C616564-1453-44CF-9789-803BE99660DB}">
      <dgm:prSet/>
      <dgm:spPr/>
      <dgm:t>
        <a:bodyPr/>
        <a:lstStyle/>
        <a:p>
          <a:endParaRPr lang="en-US"/>
        </a:p>
      </dgm:t>
    </dgm:pt>
    <dgm:pt modelId="{DFFB19E0-3E38-48B6-BAA9-2C8ED50D02BB}">
      <dgm:prSet custT="1"/>
      <dgm:spPr/>
      <dgm:t>
        <a:bodyPr/>
        <a:lstStyle/>
        <a:p>
          <a:r>
            <a:rPr lang="en-US" sz="1800"/>
            <a:t>Time-series data</a:t>
          </a:r>
        </a:p>
      </dgm:t>
    </dgm:pt>
    <dgm:pt modelId="{B83F8678-ACB0-43C0-ACC1-65878439DF37}" type="parTrans" cxnId="{E68048C3-428F-4781-BA31-661989D95164}">
      <dgm:prSet/>
      <dgm:spPr/>
      <dgm:t>
        <a:bodyPr/>
        <a:lstStyle/>
        <a:p>
          <a:endParaRPr lang="en-US"/>
        </a:p>
      </dgm:t>
    </dgm:pt>
    <dgm:pt modelId="{7D2502CF-881C-45C8-B920-273D23ACDF89}" type="sibTrans" cxnId="{E68048C3-428F-4781-BA31-661989D95164}">
      <dgm:prSet/>
      <dgm:spPr/>
      <dgm:t>
        <a:bodyPr/>
        <a:lstStyle/>
        <a:p>
          <a:endParaRPr lang="en-US"/>
        </a:p>
      </dgm:t>
    </dgm:pt>
    <dgm:pt modelId="{2D08A9FE-4244-46A0-BB0B-FDDBAAF7CF6E}">
      <dgm:prSet custT="1"/>
      <dgm:spPr/>
      <dgm:t>
        <a:bodyPr/>
        <a:lstStyle/>
        <a:p>
          <a:r>
            <a:rPr lang="en-US" sz="1800" dirty="0"/>
            <a:t>Marketing data</a:t>
          </a:r>
        </a:p>
      </dgm:t>
    </dgm:pt>
    <dgm:pt modelId="{F18AD664-5B82-4DC4-8D30-212C015A9594}" type="parTrans" cxnId="{5C1B4A54-2869-43FA-BFA4-EE324B6DEA5B}">
      <dgm:prSet/>
      <dgm:spPr/>
      <dgm:t>
        <a:bodyPr/>
        <a:lstStyle/>
        <a:p>
          <a:endParaRPr lang="en-US"/>
        </a:p>
      </dgm:t>
    </dgm:pt>
    <dgm:pt modelId="{795B5EBC-8D67-48AA-A537-453879CAD9D0}" type="sibTrans" cxnId="{5C1B4A54-2869-43FA-BFA4-EE324B6DEA5B}">
      <dgm:prSet/>
      <dgm:spPr/>
      <dgm:t>
        <a:bodyPr/>
        <a:lstStyle/>
        <a:p>
          <a:endParaRPr lang="en-US"/>
        </a:p>
      </dgm:t>
    </dgm:pt>
    <dgm:pt modelId="{D567D57C-AF3F-4610-9465-261C20AEE6CE}">
      <dgm:prSet custT="1"/>
      <dgm:spPr/>
      <dgm:t>
        <a:bodyPr/>
        <a:lstStyle/>
        <a:p>
          <a:r>
            <a:rPr lang="en-US" sz="1800" dirty="0"/>
            <a:t>Financial data</a:t>
          </a:r>
        </a:p>
      </dgm:t>
    </dgm:pt>
    <dgm:pt modelId="{0B5F95C0-B144-4CFD-BE63-E20E69E3CF07}" type="parTrans" cxnId="{21055391-41E7-432D-829F-4883E711C3F9}">
      <dgm:prSet/>
      <dgm:spPr/>
      <dgm:t>
        <a:bodyPr/>
        <a:lstStyle/>
        <a:p>
          <a:endParaRPr lang="en-US"/>
        </a:p>
      </dgm:t>
    </dgm:pt>
    <dgm:pt modelId="{BDBB3D09-C864-4A25-A08C-E7F90915AEA3}" type="sibTrans" cxnId="{21055391-41E7-432D-829F-4883E711C3F9}">
      <dgm:prSet/>
      <dgm:spPr/>
      <dgm:t>
        <a:bodyPr/>
        <a:lstStyle/>
        <a:p>
          <a:endParaRPr lang="en-US"/>
        </a:p>
      </dgm:t>
    </dgm:pt>
    <dgm:pt modelId="{641C1869-99D9-4C0C-A0A9-D244F73D8237}">
      <dgm:prSet custT="1"/>
      <dgm:spPr/>
      <dgm:t>
        <a:bodyPr/>
        <a:lstStyle/>
        <a:p>
          <a:r>
            <a:rPr lang="en-US" sz="1800" dirty="0"/>
            <a:t>Internet of Things data</a:t>
          </a:r>
        </a:p>
      </dgm:t>
    </dgm:pt>
    <dgm:pt modelId="{8D90AF33-5B73-4580-848F-6D4B9152D7E6}" type="parTrans" cxnId="{FEC6BD97-674C-4D93-8DC1-F4E596CECFF5}">
      <dgm:prSet/>
      <dgm:spPr/>
      <dgm:t>
        <a:bodyPr/>
        <a:lstStyle/>
        <a:p>
          <a:endParaRPr lang="en-US"/>
        </a:p>
      </dgm:t>
    </dgm:pt>
    <dgm:pt modelId="{AA560F1D-C9D8-4820-9A2F-63CF18028EC9}" type="sibTrans" cxnId="{FEC6BD97-674C-4D93-8DC1-F4E596CECFF5}">
      <dgm:prSet/>
      <dgm:spPr/>
      <dgm:t>
        <a:bodyPr/>
        <a:lstStyle/>
        <a:p>
          <a:endParaRPr lang="en-US"/>
        </a:p>
      </dgm:t>
    </dgm:pt>
    <dgm:pt modelId="{072891CB-483A-4D0F-97FF-D716C4320741}">
      <dgm:prSet custT="1"/>
      <dgm:spPr/>
      <dgm:t>
        <a:bodyPr/>
        <a:lstStyle/>
        <a:p>
          <a:r>
            <a:rPr lang="en-US" sz="1800" dirty="0"/>
            <a:t>Graph data</a:t>
          </a:r>
        </a:p>
      </dgm:t>
    </dgm:pt>
    <dgm:pt modelId="{35B9C3EF-9DDA-4E08-94CA-D21FF3435079}" type="parTrans" cxnId="{8490326A-382A-4675-BA9E-29ABFD5AF3B4}">
      <dgm:prSet/>
      <dgm:spPr/>
      <dgm:t>
        <a:bodyPr/>
        <a:lstStyle/>
        <a:p>
          <a:endParaRPr lang="en-US"/>
        </a:p>
      </dgm:t>
    </dgm:pt>
    <dgm:pt modelId="{433956BB-53FC-4517-BBF5-7CEAE6B38447}" type="sibTrans" cxnId="{8490326A-382A-4675-BA9E-29ABFD5AF3B4}">
      <dgm:prSet/>
      <dgm:spPr/>
      <dgm:t>
        <a:bodyPr/>
        <a:lstStyle/>
        <a:p>
          <a:endParaRPr lang="en-US"/>
        </a:p>
      </dgm:t>
    </dgm:pt>
    <dgm:pt modelId="{B60A6CCF-55BF-4002-9D74-038E4541A94E}" type="pres">
      <dgm:prSet presAssocID="{ADF22C72-882A-4E9D-BCC0-A4F4208217A9}" presName="root" presStyleCnt="0">
        <dgm:presLayoutVars>
          <dgm:dir/>
          <dgm:resizeHandles val="exact"/>
        </dgm:presLayoutVars>
      </dgm:prSet>
      <dgm:spPr/>
    </dgm:pt>
    <dgm:pt modelId="{3C6377B7-82E9-48C1-8BC7-28CE2FC394F3}" type="pres">
      <dgm:prSet presAssocID="{7ECAA3D4-464C-446F-8DB6-B00BC296CBE0}" presName="compNode" presStyleCnt="0"/>
      <dgm:spPr/>
    </dgm:pt>
    <dgm:pt modelId="{8968507A-1E79-4810-8E7E-2C1B839547AB}" type="pres">
      <dgm:prSet presAssocID="{7ECAA3D4-464C-446F-8DB6-B00BC296CBE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solidFill>
            <a:srgbClr val="7500C0"/>
          </a:solidFill>
        </a:ln>
      </dgm:spPr>
      <dgm:extLst>
        <a:ext uri="{E40237B7-FDA0-4F09-8148-C483321AD2D9}">
          <dgm14:cNvPr xmlns:dgm14="http://schemas.microsoft.com/office/drawing/2010/diagram" id="0" name="" descr="Processor"/>
        </a:ext>
      </dgm:extLst>
    </dgm:pt>
    <dgm:pt modelId="{E5C0C83E-BCC3-4C0E-9584-408AEEFB8344}" type="pres">
      <dgm:prSet presAssocID="{7ECAA3D4-464C-446F-8DB6-B00BC296CBE0}" presName="iconSpace" presStyleCnt="0"/>
      <dgm:spPr/>
    </dgm:pt>
    <dgm:pt modelId="{C3A1B596-D63A-43F3-9406-F5B12F331C28}" type="pres">
      <dgm:prSet presAssocID="{7ECAA3D4-464C-446F-8DB6-B00BC296CBE0}" presName="parTx" presStyleLbl="revTx" presStyleIdx="0" presStyleCnt="6">
        <dgm:presLayoutVars>
          <dgm:chMax val="0"/>
          <dgm:chPref val="0"/>
        </dgm:presLayoutVars>
      </dgm:prSet>
      <dgm:spPr/>
    </dgm:pt>
    <dgm:pt modelId="{0132162F-4F04-4FB8-9DE7-2CB749982F81}" type="pres">
      <dgm:prSet presAssocID="{7ECAA3D4-464C-446F-8DB6-B00BC296CBE0}" presName="txSpace" presStyleCnt="0"/>
      <dgm:spPr/>
    </dgm:pt>
    <dgm:pt modelId="{3C8AAF36-9693-48EA-8451-E2A5735EF346}" type="pres">
      <dgm:prSet presAssocID="{7ECAA3D4-464C-446F-8DB6-B00BC296CBE0}" presName="desTx" presStyleLbl="revTx" presStyleIdx="1" presStyleCnt="6">
        <dgm:presLayoutVars/>
      </dgm:prSet>
      <dgm:spPr/>
    </dgm:pt>
    <dgm:pt modelId="{19E4AE14-CE5B-4447-BEA1-49AD9606B730}" type="pres">
      <dgm:prSet presAssocID="{EFCF2449-A465-49E8-95A7-07C0BDD36BB0}" presName="sibTrans" presStyleCnt="0"/>
      <dgm:spPr/>
    </dgm:pt>
    <dgm:pt modelId="{4F65B41B-60A4-49AD-997B-1771A2245647}" type="pres">
      <dgm:prSet presAssocID="{B9010257-7421-4C76-ABA1-3A907D7E4D1A}" presName="compNode" presStyleCnt="0"/>
      <dgm:spPr/>
    </dgm:pt>
    <dgm:pt modelId="{2004A32F-D298-4648-AD12-FE6F3373E47C}" type="pres">
      <dgm:prSet presAssocID="{B9010257-7421-4C76-ABA1-3A907D7E4D1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64A4FE7-8750-4988-AB5E-0F18D10A12C6}" type="pres">
      <dgm:prSet presAssocID="{B9010257-7421-4C76-ABA1-3A907D7E4D1A}" presName="iconSpace" presStyleCnt="0"/>
      <dgm:spPr/>
    </dgm:pt>
    <dgm:pt modelId="{0789A3CD-B213-4234-B305-CFDFC8AFCAFF}" type="pres">
      <dgm:prSet presAssocID="{B9010257-7421-4C76-ABA1-3A907D7E4D1A}" presName="parTx" presStyleLbl="revTx" presStyleIdx="2" presStyleCnt="6">
        <dgm:presLayoutVars>
          <dgm:chMax val="0"/>
          <dgm:chPref val="0"/>
        </dgm:presLayoutVars>
      </dgm:prSet>
      <dgm:spPr/>
    </dgm:pt>
    <dgm:pt modelId="{1AEB070D-528D-4DA2-BCF2-2AE4465D9E3C}" type="pres">
      <dgm:prSet presAssocID="{B9010257-7421-4C76-ABA1-3A907D7E4D1A}" presName="txSpace" presStyleCnt="0"/>
      <dgm:spPr/>
    </dgm:pt>
    <dgm:pt modelId="{10A1B463-D568-462A-BB48-BA57F5452B6D}" type="pres">
      <dgm:prSet presAssocID="{B9010257-7421-4C76-ABA1-3A907D7E4D1A}" presName="desTx" presStyleLbl="revTx" presStyleIdx="3" presStyleCnt="6">
        <dgm:presLayoutVars/>
      </dgm:prSet>
      <dgm:spPr/>
    </dgm:pt>
    <dgm:pt modelId="{8BE8DE69-C612-4ABE-9E51-AA54D9CBFDCE}" type="pres">
      <dgm:prSet presAssocID="{DC7E2604-D8A4-4A2A-8225-196F4253B886}" presName="sibTrans" presStyleCnt="0"/>
      <dgm:spPr/>
    </dgm:pt>
    <dgm:pt modelId="{1F6D9CF9-C889-4465-821E-BB92D26354ED}" type="pres">
      <dgm:prSet presAssocID="{1656C0E1-85C4-4869-BFF9-10873F629C11}" presName="compNode" presStyleCnt="0"/>
      <dgm:spPr/>
    </dgm:pt>
    <dgm:pt modelId="{83346A38-2C49-4905-AA2D-47C87F045B00}" type="pres">
      <dgm:prSet presAssocID="{1656C0E1-85C4-4869-BFF9-10873F629C1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BF47A597-C1CE-4B96-9309-1A7AE113ED29}" type="pres">
      <dgm:prSet presAssocID="{1656C0E1-85C4-4869-BFF9-10873F629C11}" presName="iconSpace" presStyleCnt="0"/>
      <dgm:spPr/>
    </dgm:pt>
    <dgm:pt modelId="{AE2B96B2-0E57-4A10-A166-1818A8394684}" type="pres">
      <dgm:prSet presAssocID="{1656C0E1-85C4-4869-BFF9-10873F629C11}" presName="parTx" presStyleLbl="revTx" presStyleIdx="4" presStyleCnt="6">
        <dgm:presLayoutVars>
          <dgm:chMax val="0"/>
          <dgm:chPref val="0"/>
        </dgm:presLayoutVars>
      </dgm:prSet>
      <dgm:spPr/>
    </dgm:pt>
    <dgm:pt modelId="{82127F16-EFEA-48B8-B4EF-39491255B71C}" type="pres">
      <dgm:prSet presAssocID="{1656C0E1-85C4-4869-BFF9-10873F629C11}" presName="txSpace" presStyleCnt="0"/>
      <dgm:spPr/>
    </dgm:pt>
    <dgm:pt modelId="{8805310E-CCAE-4628-99F2-1A09E5E6C825}" type="pres">
      <dgm:prSet presAssocID="{1656C0E1-85C4-4869-BFF9-10873F629C11}" presName="desTx" presStyleLbl="revTx" presStyleIdx="5" presStyleCnt="6" custLinFactNeighborX="-1676" custLinFactNeighborY="-25517">
        <dgm:presLayoutVars/>
      </dgm:prSet>
      <dgm:spPr/>
    </dgm:pt>
  </dgm:ptLst>
  <dgm:cxnLst>
    <dgm:cxn modelId="{FD2C1116-44F8-4F7F-8B9A-E4EEEF38A7C0}" type="presOf" srcId="{B9010257-7421-4C76-ABA1-3A907D7E4D1A}" destId="{0789A3CD-B213-4234-B305-CFDFC8AFCAFF}" srcOrd="0" destOrd="0" presId="urn:microsoft.com/office/officeart/2018/2/layout/IconLabelDescriptionList"/>
    <dgm:cxn modelId="{B4508516-FA6D-440F-913E-AB746BB069EF}" type="presOf" srcId="{641C1869-99D9-4C0C-A0A9-D244F73D8237}" destId="{8805310E-CCAE-4628-99F2-1A09E5E6C825}" srcOrd="0" destOrd="3" presId="urn:microsoft.com/office/officeart/2018/2/layout/IconLabelDescriptionList"/>
    <dgm:cxn modelId="{8C616564-1453-44CF-9789-803BE99660DB}" srcId="{ADF22C72-882A-4E9D-BCC0-A4F4208217A9}" destId="{1656C0E1-85C4-4869-BFF9-10873F629C11}" srcOrd="2" destOrd="0" parTransId="{40B38D9E-5F1D-47E4-B547-4F5B394BA97B}" sibTransId="{0471CE52-067F-469D-A447-1429ABFF0C98}"/>
    <dgm:cxn modelId="{EA35C245-3CBC-465F-B929-EF87D0BE47CA}" type="presOf" srcId="{D567D57C-AF3F-4610-9465-261C20AEE6CE}" destId="{8805310E-CCAE-4628-99F2-1A09E5E6C825}" srcOrd="0" destOrd="2" presId="urn:microsoft.com/office/officeart/2018/2/layout/IconLabelDescriptionList"/>
    <dgm:cxn modelId="{8490326A-382A-4675-BA9E-29ABFD5AF3B4}" srcId="{1656C0E1-85C4-4869-BFF9-10873F629C11}" destId="{072891CB-483A-4D0F-97FF-D716C4320741}" srcOrd="4" destOrd="0" parTransId="{35B9C3EF-9DDA-4E08-94CA-D21FF3435079}" sibTransId="{433956BB-53FC-4517-BBF5-7CEAE6B38447}"/>
    <dgm:cxn modelId="{E0486E70-20C4-4D84-85D4-8E2EB1BB365E}" type="presOf" srcId="{ADF22C72-882A-4E9D-BCC0-A4F4208217A9}" destId="{B60A6CCF-55BF-4002-9D74-038E4541A94E}" srcOrd="0" destOrd="0" presId="urn:microsoft.com/office/officeart/2018/2/layout/IconLabelDescriptionList"/>
    <dgm:cxn modelId="{DE582452-769D-4CE6-8F32-7B3DC139D9E8}" type="presOf" srcId="{7ECAA3D4-464C-446F-8DB6-B00BC296CBE0}" destId="{C3A1B596-D63A-43F3-9406-F5B12F331C28}" srcOrd="0" destOrd="0" presId="urn:microsoft.com/office/officeart/2018/2/layout/IconLabelDescriptionList"/>
    <dgm:cxn modelId="{5C1B4A54-2869-43FA-BFA4-EE324B6DEA5B}" srcId="{1656C0E1-85C4-4869-BFF9-10873F629C11}" destId="{2D08A9FE-4244-46A0-BB0B-FDDBAAF7CF6E}" srcOrd="1" destOrd="0" parTransId="{F18AD664-5B82-4DC4-8D30-212C015A9594}" sibTransId="{795B5EBC-8D67-48AA-A537-453879CAD9D0}"/>
    <dgm:cxn modelId="{DFFDC58A-1FD3-4124-94F1-9FC6634A207F}" type="presOf" srcId="{1656C0E1-85C4-4869-BFF9-10873F629C11}" destId="{AE2B96B2-0E57-4A10-A166-1818A8394684}" srcOrd="0" destOrd="0" presId="urn:microsoft.com/office/officeart/2018/2/layout/IconLabelDescriptionList"/>
    <dgm:cxn modelId="{21055391-41E7-432D-829F-4883E711C3F9}" srcId="{1656C0E1-85C4-4869-BFF9-10873F629C11}" destId="{D567D57C-AF3F-4610-9465-261C20AEE6CE}" srcOrd="2" destOrd="0" parTransId="{0B5F95C0-B144-4CFD-BE63-E20E69E3CF07}" sibTransId="{BDBB3D09-C864-4A25-A08C-E7F90915AEA3}"/>
    <dgm:cxn modelId="{FEC6BD97-674C-4D93-8DC1-F4E596CECFF5}" srcId="{1656C0E1-85C4-4869-BFF9-10873F629C11}" destId="{641C1869-99D9-4C0C-A0A9-D244F73D8237}" srcOrd="3" destOrd="0" parTransId="{8D90AF33-5B73-4580-848F-6D4B9152D7E6}" sibTransId="{AA560F1D-C9D8-4820-9A2F-63CF18028EC9}"/>
    <dgm:cxn modelId="{0D09FE9A-9D56-475E-9643-A4AF88E7E18B}" type="presOf" srcId="{072891CB-483A-4D0F-97FF-D716C4320741}" destId="{8805310E-CCAE-4628-99F2-1A09E5E6C825}" srcOrd="0" destOrd="4" presId="urn:microsoft.com/office/officeart/2018/2/layout/IconLabelDescriptionList"/>
    <dgm:cxn modelId="{412F57B7-CED4-43F4-A88F-4B8BFEEEE6E5}" type="presOf" srcId="{2D08A9FE-4244-46A0-BB0B-FDDBAAF7CF6E}" destId="{8805310E-CCAE-4628-99F2-1A09E5E6C825}" srcOrd="0" destOrd="1" presId="urn:microsoft.com/office/officeart/2018/2/layout/IconLabelDescriptionList"/>
    <dgm:cxn modelId="{E68048C3-428F-4781-BA31-661989D95164}" srcId="{1656C0E1-85C4-4869-BFF9-10873F629C11}" destId="{DFFB19E0-3E38-48B6-BAA9-2C8ED50D02BB}" srcOrd="0" destOrd="0" parTransId="{B83F8678-ACB0-43C0-ACC1-65878439DF37}" sibTransId="{7D2502CF-881C-45C8-B920-273D23ACDF89}"/>
    <dgm:cxn modelId="{4FB8FCC7-A752-41C4-B725-C9F87D8C885D}" type="presOf" srcId="{DFFB19E0-3E38-48B6-BAA9-2C8ED50D02BB}" destId="{8805310E-CCAE-4628-99F2-1A09E5E6C825}" srcOrd="0" destOrd="0" presId="urn:microsoft.com/office/officeart/2018/2/layout/IconLabelDescriptionList"/>
    <dgm:cxn modelId="{C6D753C9-0869-4CA5-A25C-4143C3AA18DC}" srcId="{ADF22C72-882A-4E9D-BCC0-A4F4208217A9}" destId="{7ECAA3D4-464C-446F-8DB6-B00BC296CBE0}" srcOrd="0" destOrd="0" parTransId="{02271032-9359-4B71-86AC-72EB7814069F}" sibTransId="{EFCF2449-A465-49E8-95A7-07C0BDD36BB0}"/>
    <dgm:cxn modelId="{C6FA48E0-BDB3-4F77-BF7A-836CD7A6E3DD}" srcId="{ADF22C72-882A-4E9D-BCC0-A4F4208217A9}" destId="{B9010257-7421-4C76-ABA1-3A907D7E4D1A}" srcOrd="1" destOrd="0" parTransId="{3D975538-F14D-4840-B6FC-E69C6815A72D}" sibTransId="{DC7E2604-D8A4-4A2A-8225-196F4253B886}"/>
    <dgm:cxn modelId="{90995344-8FB9-4FD2-B621-567296C09CC9}" type="presParOf" srcId="{B60A6CCF-55BF-4002-9D74-038E4541A94E}" destId="{3C6377B7-82E9-48C1-8BC7-28CE2FC394F3}" srcOrd="0" destOrd="0" presId="urn:microsoft.com/office/officeart/2018/2/layout/IconLabelDescriptionList"/>
    <dgm:cxn modelId="{7BD293CA-E67D-4B83-9F21-CBC1BDB8F88C}" type="presParOf" srcId="{3C6377B7-82E9-48C1-8BC7-28CE2FC394F3}" destId="{8968507A-1E79-4810-8E7E-2C1B839547AB}" srcOrd="0" destOrd="0" presId="urn:microsoft.com/office/officeart/2018/2/layout/IconLabelDescriptionList"/>
    <dgm:cxn modelId="{A6704861-20FF-41A6-ABC1-583F517D1F94}" type="presParOf" srcId="{3C6377B7-82E9-48C1-8BC7-28CE2FC394F3}" destId="{E5C0C83E-BCC3-4C0E-9584-408AEEFB8344}" srcOrd="1" destOrd="0" presId="urn:microsoft.com/office/officeart/2018/2/layout/IconLabelDescriptionList"/>
    <dgm:cxn modelId="{AFC8F1A6-5487-4045-8B77-F6EAEB82AE23}" type="presParOf" srcId="{3C6377B7-82E9-48C1-8BC7-28CE2FC394F3}" destId="{C3A1B596-D63A-43F3-9406-F5B12F331C28}" srcOrd="2" destOrd="0" presId="urn:microsoft.com/office/officeart/2018/2/layout/IconLabelDescriptionList"/>
    <dgm:cxn modelId="{67D2064B-1D7F-4594-8A1A-D98292FB9E4F}" type="presParOf" srcId="{3C6377B7-82E9-48C1-8BC7-28CE2FC394F3}" destId="{0132162F-4F04-4FB8-9DE7-2CB749982F81}" srcOrd="3" destOrd="0" presId="urn:microsoft.com/office/officeart/2018/2/layout/IconLabelDescriptionList"/>
    <dgm:cxn modelId="{76CCEE6D-9268-45A3-AB2F-1C54C437121F}" type="presParOf" srcId="{3C6377B7-82E9-48C1-8BC7-28CE2FC394F3}" destId="{3C8AAF36-9693-48EA-8451-E2A5735EF346}" srcOrd="4" destOrd="0" presId="urn:microsoft.com/office/officeart/2018/2/layout/IconLabelDescriptionList"/>
    <dgm:cxn modelId="{C30684A2-9A89-4178-A9AD-F31819953B18}" type="presParOf" srcId="{B60A6CCF-55BF-4002-9D74-038E4541A94E}" destId="{19E4AE14-CE5B-4447-BEA1-49AD9606B730}" srcOrd="1" destOrd="0" presId="urn:microsoft.com/office/officeart/2018/2/layout/IconLabelDescriptionList"/>
    <dgm:cxn modelId="{4161DBB4-2848-4784-B1D5-5BDFF93D04DC}" type="presParOf" srcId="{B60A6CCF-55BF-4002-9D74-038E4541A94E}" destId="{4F65B41B-60A4-49AD-997B-1771A2245647}" srcOrd="2" destOrd="0" presId="urn:microsoft.com/office/officeart/2018/2/layout/IconLabelDescriptionList"/>
    <dgm:cxn modelId="{0FD7B7D1-EFA8-4160-97CA-348B9B408167}" type="presParOf" srcId="{4F65B41B-60A4-49AD-997B-1771A2245647}" destId="{2004A32F-D298-4648-AD12-FE6F3373E47C}" srcOrd="0" destOrd="0" presId="urn:microsoft.com/office/officeart/2018/2/layout/IconLabelDescriptionList"/>
    <dgm:cxn modelId="{E4C91B3A-D92C-42A7-B52C-27A61B93A453}" type="presParOf" srcId="{4F65B41B-60A4-49AD-997B-1771A2245647}" destId="{564A4FE7-8750-4988-AB5E-0F18D10A12C6}" srcOrd="1" destOrd="0" presId="urn:microsoft.com/office/officeart/2018/2/layout/IconLabelDescriptionList"/>
    <dgm:cxn modelId="{81566D80-751A-4F17-BEFE-2323797CC882}" type="presParOf" srcId="{4F65B41B-60A4-49AD-997B-1771A2245647}" destId="{0789A3CD-B213-4234-B305-CFDFC8AFCAFF}" srcOrd="2" destOrd="0" presId="urn:microsoft.com/office/officeart/2018/2/layout/IconLabelDescriptionList"/>
    <dgm:cxn modelId="{717223A1-94D8-4815-BF7A-7E8A099D01A6}" type="presParOf" srcId="{4F65B41B-60A4-49AD-997B-1771A2245647}" destId="{1AEB070D-528D-4DA2-BCF2-2AE4465D9E3C}" srcOrd="3" destOrd="0" presId="urn:microsoft.com/office/officeart/2018/2/layout/IconLabelDescriptionList"/>
    <dgm:cxn modelId="{5707AA92-E9A2-41B5-BC3F-815E4B673A79}" type="presParOf" srcId="{4F65B41B-60A4-49AD-997B-1771A2245647}" destId="{10A1B463-D568-462A-BB48-BA57F5452B6D}" srcOrd="4" destOrd="0" presId="urn:microsoft.com/office/officeart/2018/2/layout/IconLabelDescriptionList"/>
    <dgm:cxn modelId="{43643682-26A0-4781-B76B-5474EF671893}" type="presParOf" srcId="{B60A6CCF-55BF-4002-9D74-038E4541A94E}" destId="{8BE8DE69-C612-4ABE-9E51-AA54D9CBFDCE}" srcOrd="3" destOrd="0" presId="urn:microsoft.com/office/officeart/2018/2/layout/IconLabelDescriptionList"/>
    <dgm:cxn modelId="{016E6889-6A5F-4A69-8C2B-EA24BBE1065C}" type="presParOf" srcId="{B60A6CCF-55BF-4002-9D74-038E4541A94E}" destId="{1F6D9CF9-C889-4465-821E-BB92D26354ED}" srcOrd="4" destOrd="0" presId="urn:microsoft.com/office/officeart/2018/2/layout/IconLabelDescriptionList"/>
    <dgm:cxn modelId="{954C3AEC-B008-4181-91E4-F5CBC7EE926A}" type="presParOf" srcId="{1F6D9CF9-C889-4465-821E-BB92D26354ED}" destId="{83346A38-2C49-4905-AA2D-47C87F045B00}" srcOrd="0" destOrd="0" presId="urn:microsoft.com/office/officeart/2018/2/layout/IconLabelDescriptionList"/>
    <dgm:cxn modelId="{7CCB9860-1A5D-44A8-ADD0-1C30672E8178}" type="presParOf" srcId="{1F6D9CF9-C889-4465-821E-BB92D26354ED}" destId="{BF47A597-C1CE-4B96-9309-1A7AE113ED29}" srcOrd="1" destOrd="0" presId="urn:microsoft.com/office/officeart/2018/2/layout/IconLabelDescriptionList"/>
    <dgm:cxn modelId="{A6958F28-6BCD-4874-BF85-22EC40CEE685}" type="presParOf" srcId="{1F6D9CF9-C889-4465-821E-BB92D26354ED}" destId="{AE2B96B2-0E57-4A10-A166-1818A8394684}" srcOrd="2" destOrd="0" presId="urn:microsoft.com/office/officeart/2018/2/layout/IconLabelDescriptionList"/>
    <dgm:cxn modelId="{5F0522EB-D97F-4D43-BA95-C0EDD3DA46E5}" type="presParOf" srcId="{1F6D9CF9-C889-4465-821E-BB92D26354ED}" destId="{82127F16-EFEA-48B8-B4EF-39491255B71C}" srcOrd="3" destOrd="0" presId="urn:microsoft.com/office/officeart/2018/2/layout/IconLabelDescriptionList"/>
    <dgm:cxn modelId="{08D209F7-A87E-4A34-949D-A248633A6D0D}" type="presParOf" srcId="{1F6D9CF9-C889-4465-821E-BB92D26354ED}" destId="{8805310E-CCAE-4628-99F2-1A09E5E6C825}"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55DAA2-1A1E-49B8-8113-98641FD8246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489B7CE-A1BA-4A64-ACA8-D3FD958FE78A}">
      <dgm:prSet custT="1"/>
      <dgm:spPr/>
      <dgm:t>
        <a:bodyPr/>
        <a:lstStyle/>
        <a:p>
          <a:r>
            <a:rPr lang="en-US" sz="1800" dirty="0"/>
            <a:t>A tablet is a collection of contiguous rows grouped together</a:t>
          </a:r>
        </a:p>
      </dgm:t>
    </dgm:pt>
    <dgm:pt modelId="{A8F8FF89-A844-4FD1-BC13-382A5471A895}" type="parTrans" cxnId="{31E3B84E-DDC5-483E-B50B-9EDC6FAAA3FA}">
      <dgm:prSet/>
      <dgm:spPr/>
      <dgm:t>
        <a:bodyPr/>
        <a:lstStyle/>
        <a:p>
          <a:endParaRPr lang="en-US" sz="1800"/>
        </a:p>
      </dgm:t>
    </dgm:pt>
    <dgm:pt modelId="{26F517C3-68D1-4BD4-AFA1-A757A68C72CC}" type="sibTrans" cxnId="{31E3B84E-DDC5-483E-B50B-9EDC6FAAA3FA}">
      <dgm:prSet/>
      <dgm:spPr/>
      <dgm:t>
        <a:bodyPr/>
        <a:lstStyle/>
        <a:p>
          <a:endParaRPr lang="en-US" sz="1800"/>
        </a:p>
      </dgm:t>
    </dgm:pt>
    <dgm:pt modelId="{A7B897B0-2C09-4CF0-AA53-7C7745F7C7B0}">
      <dgm:prSet custT="1"/>
      <dgm:spPr/>
      <dgm:t>
        <a:bodyPr/>
        <a:lstStyle/>
        <a:p>
          <a:r>
            <a:rPr lang="en-US" sz="1800" b="0" baseline="0" dirty="0"/>
            <a:t>The </a:t>
          </a:r>
          <a:r>
            <a:rPr lang="en-US" sz="1800" b="0" baseline="0" dirty="0" err="1"/>
            <a:t>SSTable</a:t>
          </a:r>
          <a:r>
            <a:rPr lang="en-US" sz="1800" b="0" baseline="0" dirty="0"/>
            <a:t> is a file of key/value string pairs, sorted by keys</a:t>
          </a:r>
          <a:endParaRPr lang="en-US" sz="1800" dirty="0"/>
        </a:p>
      </dgm:t>
    </dgm:pt>
    <dgm:pt modelId="{3FC36C40-6E72-4DCA-A515-8E9498BAEA8D}" type="parTrans" cxnId="{859CFD92-9F55-458D-B004-6B1015682887}">
      <dgm:prSet/>
      <dgm:spPr/>
      <dgm:t>
        <a:bodyPr/>
        <a:lstStyle/>
        <a:p>
          <a:endParaRPr lang="en-US" sz="1800"/>
        </a:p>
      </dgm:t>
    </dgm:pt>
    <dgm:pt modelId="{2D53493F-04CC-4DE0-8DF8-CAE9A6C67E66}" type="sibTrans" cxnId="{859CFD92-9F55-458D-B004-6B1015682887}">
      <dgm:prSet/>
      <dgm:spPr/>
      <dgm:t>
        <a:bodyPr/>
        <a:lstStyle/>
        <a:p>
          <a:endParaRPr lang="en-US" sz="1800"/>
        </a:p>
      </dgm:t>
    </dgm:pt>
    <dgm:pt modelId="{8CC84287-9A34-454D-AFDD-66BC5AEB6D1A}">
      <dgm:prSet custT="1"/>
      <dgm:spPr/>
      <dgm:t>
        <a:bodyPr/>
        <a:lstStyle/>
        <a:p>
          <a:r>
            <a:rPr lang="en-US" sz="1800" b="0" baseline="0" dirty="0"/>
            <a:t>Append only log is stored on GFS</a:t>
          </a:r>
          <a:endParaRPr lang="en-US" sz="1800" dirty="0"/>
        </a:p>
      </dgm:t>
    </dgm:pt>
    <dgm:pt modelId="{241F3261-6257-4F21-9BA6-096546BFE806}" type="parTrans" cxnId="{A7981049-3249-41D6-8350-EDB594440F5B}">
      <dgm:prSet/>
      <dgm:spPr/>
      <dgm:t>
        <a:bodyPr/>
        <a:lstStyle/>
        <a:p>
          <a:endParaRPr lang="en-US" sz="1800"/>
        </a:p>
      </dgm:t>
    </dgm:pt>
    <dgm:pt modelId="{F941D342-9D26-40E8-ADB7-F15807D1895D}" type="sibTrans" cxnId="{A7981049-3249-41D6-8350-EDB594440F5B}">
      <dgm:prSet/>
      <dgm:spPr/>
      <dgm:t>
        <a:bodyPr/>
        <a:lstStyle/>
        <a:p>
          <a:endParaRPr lang="en-US" sz="1800"/>
        </a:p>
      </dgm:t>
    </dgm:pt>
    <dgm:pt modelId="{500AA200-E573-4D17-9FBC-E5AD3FB6AB53}" type="pres">
      <dgm:prSet presAssocID="{9E55DAA2-1A1E-49B8-8113-98641FD82463}" presName="root" presStyleCnt="0">
        <dgm:presLayoutVars>
          <dgm:dir/>
          <dgm:resizeHandles val="exact"/>
        </dgm:presLayoutVars>
      </dgm:prSet>
      <dgm:spPr/>
    </dgm:pt>
    <dgm:pt modelId="{59059A53-312D-4764-AB2F-79F56C29532D}" type="pres">
      <dgm:prSet presAssocID="{E489B7CE-A1BA-4A64-ACA8-D3FD958FE78A}" presName="compNode" presStyleCnt="0"/>
      <dgm:spPr/>
    </dgm:pt>
    <dgm:pt modelId="{9ED8E8BE-D4B8-4B2C-899F-9DD76434699E}" type="pres">
      <dgm:prSet presAssocID="{E489B7CE-A1BA-4A64-ACA8-D3FD958FE78A}" presName="bgRect" presStyleLbl="bgShp" presStyleIdx="0" presStyleCnt="3"/>
      <dgm:spPr/>
    </dgm:pt>
    <dgm:pt modelId="{FDAF2E03-9BC2-4F39-8429-0155C201B064}" type="pres">
      <dgm:prSet presAssocID="{E489B7CE-A1BA-4A64-ACA8-D3FD958FE78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t"/>
        </a:ext>
      </dgm:extLst>
    </dgm:pt>
    <dgm:pt modelId="{BF9BC005-DD06-4BD6-AF20-8ACB64AA82B9}" type="pres">
      <dgm:prSet presAssocID="{E489B7CE-A1BA-4A64-ACA8-D3FD958FE78A}" presName="spaceRect" presStyleCnt="0"/>
      <dgm:spPr/>
    </dgm:pt>
    <dgm:pt modelId="{B9189313-6955-41DD-AA2E-5B87FA053D8F}" type="pres">
      <dgm:prSet presAssocID="{E489B7CE-A1BA-4A64-ACA8-D3FD958FE78A}" presName="parTx" presStyleLbl="revTx" presStyleIdx="0" presStyleCnt="3">
        <dgm:presLayoutVars>
          <dgm:chMax val="0"/>
          <dgm:chPref val="0"/>
        </dgm:presLayoutVars>
      </dgm:prSet>
      <dgm:spPr/>
    </dgm:pt>
    <dgm:pt modelId="{A7F5B509-B9C5-486F-B7A0-C661976E66DC}" type="pres">
      <dgm:prSet presAssocID="{26F517C3-68D1-4BD4-AFA1-A757A68C72CC}" presName="sibTrans" presStyleCnt="0"/>
      <dgm:spPr/>
    </dgm:pt>
    <dgm:pt modelId="{CC4A7189-F0D4-440D-8191-BA95E980F6BA}" type="pres">
      <dgm:prSet presAssocID="{A7B897B0-2C09-4CF0-AA53-7C7745F7C7B0}" presName="compNode" presStyleCnt="0"/>
      <dgm:spPr/>
    </dgm:pt>
    <dgm:pt modelId="{E77B8E86-4487-4E95-A59C-5804F36DE7B8}" type="pres">
      <dgm:prSet presAssocID="{A7B897B0-2C09-4CF0-AA53-7C7745F7C7B0}" presName="bgRect" presStyleLbl="bgShp" presStyleIdx="1" presStyleCnt="3"/>
      <dgm:spPr/>
    </dgm:pt>
    <dgm:pt modelId="{42D0CCE1-6614-4550-883D-4C2DC6AF37E1}" type="pres">
      <dgm:prSet presAssocID="{A7B897B0-2C09-4CF0-AA53-7C7745F7C7B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E4D9B0BF-4CA3-4748-B709-3AC222950671}" type="pres">
      <dgm:prSet presAssocID="{A7B897B0-2C09-4CF0-AA53-7C7745F7C7B0}" presName="spaceRect" presStyleCnt="0"/>
      <dgm:spPr/>
    </dgm:pt>
    <dgm:pt modelId="{AFEBC05C-1839-4868-9470-9F51F7B8996D}" type="pres">
      <dgm:prSet presAssocID="{A7B897B0-2C09-4CF0-AA53-7C7745F7C7B0}" presName="parTx" presStyleLbl="revTx" presStyleIdx="1" presStyleCnt="3">
        <dgm:presLayoutVars>
          <dgm:chMax val="0"/>
          <dgm:chPref val="0"/>
        </dgm:presLayoutVars>
      </dgm:prSet>
      <dgm:spPr/>
    </dgm:pt>
    <dgm:pt modelId="{2426C7E7-91D1-42A4-936E-045E04FD1E2A}" type="pres">
      <dgm:prSet presAssocID="{2D53493F-04CC-4DE0-8DF8-CAE9A6C67E66}" presName="sibTrans" presStyleCnt="0"/>
      <dgm:spPr/>
    </dgm:pt>
    <dgm:pt modelId="{E53AD077-BC10-477A-8DD0-47CE2F62E1AB}" type="pres">
      <dgm:prSet presAssocID="{8CC84287-9A34-454D-AFDD-66BC5AEB6D1A}" presName="compNode" presStyleCnt="0"/>
      <dgm:spPr/>
    </dgm:pt>
    <dgm:pt modelId="{FA513E7D-1FCF-49F1-A7DD-2246B04AEE31}" type="pres">
      <dgm:prSet presAssocID="{8CC84287-9A34-454D-AFDD-66BC5AEB6D1A}" presName="bgRect" presStyleLbl="bgShp" presStyleIdx="2" presStyleCnt="3"/>
      <dgm:spPr/>
    </dgm:pt>
    <dgm:pt modelId="{E86D8754-9D2A-420C-AFE3-6FD72B438068}" type="pres">
      <dgm:prSet presAssocID="{8CC84287-9A34-454D-AFDD-66BC5AEB6D1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7A4EF66F-04DF-457F-9FB2-C4167CCEC5F8}" type="pres">
      <dgm:prSet presAssocID="{8CC84287-9A34-454D-AFDD-66BC5AEB6D1A}" presName="spaceRect" presStyleCnt="0"/>
      <dgm:spPr/>
    </dgm:pt>
    <dgm:pt modelId="{2DEA0448-5E12-47E3-8F32-E4B64A630D1C}" type="pres">
      <dgm:prSet presAssocID="{8CC84287-9A34-454D-AFDD-66BC5AEB6D1A}" presName="parTx" presStyleLbl="revTx" presStyleIdx="2" presStyleCnt="3">
        <dgm:presLayoutVars>
          <dgm:chMax val="0"/>
          <dgm:chPref val="0"/>
        </dgm:presLayoutVars>
      </dgm:prSet>
      <dgm:spPr/>
    </dgm:pt>
  </dgm:ptLst>
  <dgm:cxnLst>
    <dgm:cxn modelId="{12E5A006-1E56-481B-A305-81DEE8BD1917}" type="presOf" srcId="{9E55DAA2-1A1E-49B8-8113-98641FD82463}" destId="{500AA200-E573-4D17-9FBC-E5AD3FB6AB53}" srcOrd="0" destOrd="0" presId="urn:microsoft.com/office/officeart/2018/2/layout/IconVerticalSolidList"/>
    <dgm:cxn modelId="{A7981049-3249-41D6-8350-EDB594440F5B}" srcId="{9E55DAA2-1A1E-49B8-8113-98641FD82463}" destId="{8CC84287-9A34-454D-AFDD-66BC5AEB6D1A}" srcOrd="2" destOrd="0" parTransId="{241F3261-6257-4F21-9BA6-096546BFE806}" sibTransId="{F941D342-9D26-40E8-ADB7-F15807D1895D}"/>
    <dgm:cxn modelId="{31E3B84E-DDC5-483E-B50B-9EDC6FAAA3FA}" srcId="{9E55DAA2-1A1E-49B8-8113-98641FD82463}" destId="{E489B7CE-A1BA-4A64-ACA8-D3FD958FE78A}" srcOrd="0" destOrd="0" parTransId="{A8F8FF89-A844-4FD1-BC13-382A5471A895}" sibTransId="{26F517C3-68D1-4BD4-AFA1-A757A68C72CC}"/>
    <dgm:cxn modelId="{FA9A9C82-1910-40DD-8940-04FAC46EFE44}" type="presOf" srcId="{A7B897B0-2C09-4CF0-AA53-7C7745F7C7B0}" destId="{AFEBC05C-1839-4868-9470-9F51F7B8996D}" srcOrd="0" destOrd="0" presId="urn:microsoft.com/office/officeart/2018/2/layout/IconVerticalSolidList"/>
    <dgm:cxn modelId="{859CFD92-9F55-458D-B004-6B1015682887}" srcId="{9E55DAA2-1A1E-49B8-8113-98641FD82463}" destId="{A7B897B0-2C09-4CF0-AA53-7C7745F7C7B0}" srcOrd="1" destOrd="0" parTransId="{3FC36C40-6E72-4DCA-A515-8E9498BAEA8D}" sibTransId="{2D53493F-04CC-4DE0-8DF8-CAE9A6C67E66}"/>
    <dgm:cxn modelId="{2C2673F1-224E-4A1D-8985-C2036B443051}" type="presOf" srcId="{8CC84287-9A34-454D-AFDD-66BC5AEB6D1A}" destId="{2DEA0448-5E12-47E3-8F32-E4B64A630D1C}" srcOrd="0" destOrd="0" presId="urn:microsoft.com/office/officeart/2018/2/layout/IconVerticalSolidList"/>
    <dgm:cxn modelId="{1E6C1EF6-408C-4C03-A451-5DAA12C56A59}" type="presOf" srcId="{E489B7CE-A1BA-4A64-ACA8-D3FD958FE78A}" destId="{B9189313-6955-41DD-AA2E-5B87FA053D8F}" srcOrd="0" destOrd="0" presId="urn:microsoft.com/office/officeart/2018/2/layout/IconVerticalSolidList"/>
    <dgm:cxn modelId="{783109B6-26C3-41DD-A23C-5459B535E7A1}" type="presParOf" srcId="{500AA200-E573-4D17-9FBC-E5AD3FB6AB53}" destId="{59059A53-312D-4764-AB2F-79F56C29532D}" srcOrd="0" destOrd="0" presId="urn:microsoft.com/office/officeart/2018/2/layout/IconVerticalSolidList"/>
    <dgm:cxn modelId="{C3EFB303-002F-4140-A4A2-5837EE25F9F5}" type="presParOf" srcId="{59059A53-312D-4764-AB2F-79F56C29532D}" destId="{9ED8E8BE-D4B8-4B2C-899F-9DD76434699E}" srcOrd="0" destOrd="0" presId="urn:microsoft.com/office/officeart/2018/2/layout/IconVerticalSolidList"/>
    <dgm:cxn modelId="{6B635A37-C698-401A-BA49-23138E2A738E}" type="presParOf" srcId="{59059A53-312D-4764-AB2F-79F56C29532D}" destId="{FDAF2E03-9BC2-4F39-8429-0155C201B064}" srcOrd="1" destOrd="0" presId="urn:microsoft.com/office/officeart/2018/2/layout/IconVerticalSolidList"/>
    <dgm:cxn modelId="{CEE8688B-7F1D-4B51-84D1-6D9F6F1E2748}" type="presParOf" srcId="{59059A53-312D-4764-AB2F-79F56C29532D}" destId="{BF9BC005-DD06-4BD6-AF20-8ACB64AA82B9}" srcOrd="2" destOrd="0" presId="urn:microsoft.com/office/officeart/2018/2/layout/IconVerticalSolidList"/>
    <dgm:cxn modelId="{80D8A841-0F61-4338-9131-5E7E5524B78D}" type="presParOf" srcId="{59059A53-312D-4764-AB2F-79F56C29532D}" destId="{B9189313-6955-41DD-AA2E-5B87FA053D8F}" srcOrd="3" destOrd="0" presId="urn:microsoft.com/office/officeart/2018/2/layout/IconVerticalSolidList"/>
    <dgm:cxn modelId="{B81BF150-4F6C-4C72-801C-DE18B56F507C}" type="presParOf" srcId="{500AA200-E573-4D17-9FBC-E5AD3FB6AB53}" destId="{A7F5B509-B9C5-486F-B7A0-C661976E66DC}" srcOrd="1" destOrd="0" presId="urn:microsoft.com/office/officeart/2018/2/layout/IconVerticalSolidList"/>
    <dgm:cxn modelId="{CC2AB611-5AB1-45DB-99A4-7ACA647C3E07}" type="presParOf" srcId="{500AA200-E573-4D17-9FBC-E5AD3FB6AB53}" destId="{CC4A7189-F0D4-440D-8191-BA95E980F6BA}" srcOrd="2" destOrd="0" presId="urn:microsoft.com/office/officeart/2018/2/layout/IconVerticalSolidList"/>
    <dgm:cxn modelId="{DF48281A-0FC7-457B-9B0D-A09A74D7C781}" type="presParOf" srcId="{CC4A7189-F0D4-440D-8191-BA95E980F6BA}" destId="{E77B8E86-4487-4E95-A59C-5804F36DE7B8}" srcOrd="0" destOrd="0" presId="urn:microsoft.com/office/officeart/2018/2/layout/IconVerticalSolidList"/>
    <dgm:cxn modelId="{3AD65AB9-CF22-4C7C-BA09-819A990F67D1}" type="presParOf" srcId="{CC4A7189-F0D4-440D-8191-BA95E980F6BA}" destId="{42D0CCE1-6614-4550-883D-4C2DC6AF37E1}" srcOrd="1" destOrd="0" presId="urn:microsoft.com/office/officeart/2018/2/layout/IconVerticalSolidList"/>
    <dgm:cxn modelId="{4E25C47B-8ABC-49DE-B9EE-FF092D22FB03}" type="presParOf" srcId="{CC4A7189-F0D4-440D-8191-BA95E980F6BA}" destId="{E4D9B0BF-4CA3-4748-B709-3AC222950671}" srcOrd="2" destOrd="0" presId="urn:microsoft.com/office/officeart/2018/2/layout/IconVerticalSolidList"/>
    <dgm:cxn modelId="{554625FE-93A5-46BC-B4CC-1622E284D05E}" type="presParOf" srcId="{CC4A7189-F0D4-440D-8191-BA95E980F6BA}" destId="{AFEBC05C-1839-4868-9470-9F51F7B8996D}" srcOrd="3" destOrd="0" presId="urn:microsoft.com/office/officeart/2018/2/layout/IconVerticalSolidList"/>
    <dgm:cxn modelId="{0896417D-38F1-4B23-A60C-4108788BA6C9}" type="presParOf" srcId="{500AA200-E573-4D17-9FBC-E5AD3FB6AB53}" destId="{2426C7E7-91D1-42A4-936E-045E04FD1E2A}" srcOrd="3" destOrd="0" presId="urn:microsoft.com/office/officeart/2018/2/layout/IconVerticalSolidList"/>
    <dgm:cxn modelId="{9045C450-9373-489C-A2A0-3C6A90BD7B1B}" type="presParOf" srcId="{500AA200-E573-4D17-9FBC-E5AD3FB6AB53}" destId="{E53AD077-BC10-477A-8DD0-47CE2F62E1AB}" srcOrd="4" destOrd="0" presId="urn:microsoft.com/office/officeart/2018/2/layout/IconVerticalSolidList"/>
    <dgm:cxn modelId="{ED248DBA-2CD5-4E80-8771-8CE8C0FE4148}" type="presParOf" srcId="{E53AD077-BC10-477A-8DD0-47CE2F62E1AB}" destId="{FA513E7D-1FCF-49F1-A7DD-2246B04AEE31}" srcOrd="0" destOrd="0" presId="urn:microsoft.com/office/officeart/2018/2/layout/IconVerticalSolidList"/>
    <dgm:cxn modelId="{6619F4BD-F14C-4085-A9E6-DDB63DF8D339}" type="presParOf" srcId="{E53AD077-BC10-477A-8DD0-47CE2F62E1AB}" destId="{E86D8754-9D2A-420C-AFE3-6FD72B438068}" srcOrd="1" destOrd="0" presId="urn:microsoft.com/office/officeart/2018/2/layout/IconVerticalSolidList"/>
    <dgm:cxn modelId="{7436444A-0D37-4B68-8650-FCDE138DD03C}" type="presParOf" srcId="{E53AD077-BC10-477A-8DD0-47CE2F62E1AB}" destId="{7A4EF66F-04DF-457F-9FB2-C4167CCEC5F8}" srcOrd="2" destOrd="0" presId="urn:microsoft.com/office/officeart/2018/2/layout/IconVerticalSolidList"/>
    <dgm:cxn modelId="{615684E1-AB97-4F29-B5A1-45A87B3170B1}" type="presParOf" srcId="{E53AD077-BC10-477A-8DD0-47CE2F62E1AB}" destId="{2DEA0448-5E12-47E3-8F32-E4B64A630D1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751164-FC91-4E67-8489-CEB255427F64}" type="doc">
      <dgm:prSet loTypeId="urn:microsoft.com/office/officeart/2008/layout/LinedList" loCatId="list" qsTypeId="urn:microsoft.com/office/officeart/2005/8/quickstyle/simple2" qsCatId="simple" csTypeId="urn:microsoft.com/office/officeart/2005/8/colors/accent1_2" csCatId="accent1"/>
      <dgm:spPr/>
      <dgm:t>
        <a:bodyPr/>
        <a:lstStyle/>
        <a:p>
          <a:endParaRPr lang="en-US"/>
        </a:p>
      </dgm:t>
    </dgm:pt>
    <dgm:pt modelId="{3C16646A-D61C-401B-BBB4-CE3A4BA6AE6A}">
      <dgm:prSet/>
      <dgm:spPr/>
      <dgm:t>
        <a:bodyPr/>
        <a:lstStyle/>
        <a:p>
          <a:r>
            <a:rPr lang="en-US" b="0" baseline="0" dirty="0"/>
            <a:t>Stores data in massively scalable tables</a:t>
          </a:r>
          <a:endParaRPr lang="en-US" dirty="0"/>
        </a:p>
      </dgm:t>
    </dgm:pt>
    <dgm:pt modelId="{99244775-12CD-4DB1-8C96-D7E0A2725364}" type="parTrans" cxnId="{5CE7CC64-AAA5-4DB5-8585-B69B9F1E3BBB}">
      <dgm:prSet/>
      <dgm:spPr/>
      <dgm:t>
        <a:bodyPr/>
        <a:lstStyle/>
        <a:p>
          <a:endParaRPr lang="en-US"/>
        </a:p>
      </dgm:t>
    </dgm:pt>
    <dgm:pt modelId="{A2742BDC-E771-48EB-8719-AD3DF92308E8}" type="sibTrans" cxnId="{5CE7CC64-AAA5-4DB5-8585-B69B9F1E3BBB}">
      <dgm:prSet/>
      <dgm:spPr/>
      <dgm:t>
        <a:bodyPr/>
        <a:lstStyle/>
        <a:p>
          <a:endParaRPr lang="en-US"/>
        </a:p>
      </dgm:t>
    </dgm:pt>
    <dgm:pt modelId="{69279928-B595-45D8-83A4-8759B0242046}">
      <dgm:prSet/>
      <dgm:spPr/>
      <dgm:t>
        <a:bodyPr/>
        <a:lstStyle/>
        <a:p>
          <a:r>
            <a:rPr lang="en-US" b="0" baseline="0" dirty="0"/>
            <a:t>Table is composed of Rows (describes entity) and Columns (value for each row)</a:t>
          </a:r>
          <a:endParaRPr lang="en-US" dirty="0"/>
        </a:p>
      </dgm:t>
    </dgm:pt>
    <dgm:pt modelId="{6FDF6CF6-0470-4D71-B7C8-650A6B73C7D9}" type="parTrans" cxnId="{DACE0CB5-85F5-4FDA-8FB2-E8DC3DB69646}">
      <dgm:prSet/>
      <dgm:spPr/>
      <dgm:t>
        <a:bodyPr/>
        <a:lstStyle/>
        <a:p>
          <a:endParaRPr lang="en-US"/>
        </a:p>
      </dgm:t>
    </dgm:pt>
    <dgm:pt modelId="{09630528-AD40-42D9-8441-25A76FF98611}" type="sibTrans" cxnId="{DACE0CB5-85F5-4FDA-8FB2-E8DC3DB69646}">
      <dgm:prSet/>
      <dgm:spPr/>
      <dgm:t>
        <a:bodyPr/>
        <a:lstStyle/>
        <a:p>
          <a:endParaRPr lang="en-US"/>
        </a:p>
      </dgm:t>
    </dgm:pt>
    <dgm:pt modelId="{4052A16D-3A9D-47DD-A778-6D887F0E9ADC}">
      <dgm:prSet/>
      <dgm:spPr/>
      <dgm:t>
        <a:bodyPr/>
        <a:lstStyle/>
        <a:p>
          <a:r>
            <a:rPr lang="en-US" b="0" baseline="0" dirty="0"/>
            <a:t>Each row is indexed by a single row key</a:t>
          </a:r>
          <a:endParaRPr lang="en-US" dirty="0"/>
        </a:p>
      </dgm:t>
    </dgm:pt>
    <dgm:pt modelId="{DCD5057C-5C95-4DC2-A0C9-191F67947CD6}" type="parTrans" cxnId="{B31A99EA-F112-4001-B574-7CC7EBD08B9D}">
      <dgm:prSet/>
      <dgm:spPr/>
      <dgm:t>
        <a:bodyPr/>
        <a:lstStyle/>
        <a:p>
          <a:endParaRPr lang="en-US"/>
        </a:p>
      </dgm:t>
    </dgm:pt>
    <dgm:pt modelId="{3FF653CE-85CE-4FB0-8F93-03EE91B12C3F}" type="sibTrans" cxnId="{B31A99EA-F112-4001-B574-7CC7EBD08B9D}">
      <dgm:prSet/>
      <dgm:spPr/>
      <dgm:t>
        <a:bodyPr/>
        <a:lstStyle/>
        <a:p>
          <a:endParaRPr lang="en-US"/>
        </a:p>
      </dgm:t>
    </dgm:pt>
    <dgm:pt modelId="{6EA3E5C6-A3C8-4FED-9B0C-187442FC6D1F}">
      <dgm:prSet/>
      <dgm:spPr/>
      <dgm:t>
        <a:bodyPr/>
        <a:lstStyle/>
        <a:p>
          <a:r>
            <a:rPr lang="en-US" b="0" baseline="0"/>
            <a:t>Related columns are typically grouped together into a column family</a:t>
          </a:r>
          <a:endParaRPr lang="en-US"/>
        </a:p>
      </dgm:t>
    </dgm:pt>
    <dgm:pt modelId="{B252C871-CC0A-4C85-B9B5-0612783064DD}" type="parTrans" cxnId="{674C87C5-28C2-4063-8057-3998C94F4230}">
      <dgm:prSet/>
      <dgm:spPr/>
      <dgm:t>
        <a:bodyPr/>
        <a:lstStyle/>
        <a:p>
          <a:endParaRPr lang="en-US"/>
        </a:p>
      </dgm:t>
    </dgm:pt>
    <dgm:pt modelId="{D9718570-FA32-4D9C-A8BC-121A79752284}" type="sibTrans" cxnId="{674C87C5-28C2-4063-8057-3998C94F4230}">
      <dgm:prSet/>
      <dgm:spPr/>
      <dgm:t>
        <a:bodyPr/>
        <a:lstStyle/>
        <a:p>
          <a:endParaRPr lang="en-US"/>
        </a:p>
      </dgm:t>
    </dgm:pt>
    <dgm:pt modelId="{1C2F6973-8467-493E-B36A-44F1A4D2CDD2}">
      <dgm:prSet/>
      <dgm:spPr/>
      <dgm:t>
        <a:bodyPr/>
        <a:lstStyle/>
        <a:p>
          <a:r>
            <a:rPr lang="en-US" b="0" baseline="0"/>
            <a:t>Column is identified by a combination of the column family and a column qualifier</a:t>
          </a:r>
          <a:endParaRPr lang="en-US"/>
        </a:p>
      </dgm:t>
    </dgm:pt>
    <dgm:pt modelId="{45841A7B-54CF-4AC8-9911-DCFE245B27CA}" type="parTrans" cxnId="{CDC3ADFA-528A-4CAB-939C-C742E9739536}">
      <dgm:prSet/>
      <dgm:spPr/>
      <dgm:t>
        <a:bodyPr/>
        <a:lstStyle/>
        <a:p>
          <a:endParaRPr lang="en-US"/>
        </a:p>
      </dgm:t>
    </dgm:pt>
    <dgm:pt modelId="{0C6E8EC1-D66E-4424-90F0-C42208CFD359}" type="sibTrans" cxnId="{CDC3ADFA-528A-4CAB-939C-C742E9739536}">
      <dgm:prSet/>
      <dgm:spPr/>
      <dgm:t>
        <a:bodyPr/>
        <a:lstStyle/>
        <a:p>
          <a:endParaRPr lang="en-US"/>
        </a:p>
      </dgm:t>
    </dgm:pt>
    <dgm:pt modelId="{3F2524FD-AE15-4D56-BC49-F0BE8D038635}" type="pres">
      <dgm:prSet presAssocID="{A9751164-FC91-4E67-8489-CEB255427F64}" presName="vert0" presStyleCnt="0">
        <dgm:presLayoutVars>
          <dgm:dir/>
          <dgm:animOne val="branch"/>
          <dgm:animLvl val="lvl"/>
        </dgm:presLayoutVars>
      </dgm:prSet>
      <dgm:spPr/>
    </dgm:pt>
    <dgm:pt modelId="{E81825FD-5145-4E2E-BC67-4D43FD46A636}" type="pres">
      <dgm:prSet presAssocID="{3C16646A-D61C-401B-BBB4-CE3A4BA6AE6A}" presName="thickLine" presStyleLbl="alignNode1" presStyleIdx="0" presStyleCnt="5"/>
      <dgm:spPr/>
    </dgm:pt>
    <dgm:pt modelId="{EFA7E20C-52F1-4197-909D-7B1206AFF8F4}" type="pres">
      <dgm:prSet presAssocID="{3C16646A-D61C-401B-BBB4-CE3A4BA6AE6A}" presName="horz1" presStyleCnt="0"/>
      <dgm:spPr/>
    </dgm:pt>
    <dgm:pt modelId="{2EC1D317-F26C-4665-B775-B5539E4F92B9}" type="pres">
      <dgm:prSet presAssocID="{3C16646A-D61C-401B-BBB4-CE3A4BA6AE6A}" presName="tx1" presStyleLbl="revTx" presStyleIdx="0" presStyleCnt="5"/>
      <dgm:spPr/>
    </dgm:pt>
    <dgm:pt modelId="{24EB8411-3A27-4C4F-BEE6-46E80B350754}" type="pres">
      <dgm:prSet presAssocID="{3C16646A-D61C-401B-BBB4-CE3A4BA6AE6A}" presName="vert1" presStyleCnt="0"/>
      <dgm:spPr/>
    </dgm:pt>
    <dgm:pt modelId="{D0797ACC-0185-4FB1-844F-61C076FEECC4}" type="pres">
      <dgm:prSet presAssocID="{69279928-B595-45D8-83A4-8759B0242046}" presName="thickLine" presStyleLbl="alignNode1" presStyleIdx="1" presStyleCnt="5"/>
      <dgm:spPr/>
    </dgm:pt>
    <dgm:pt modelId="{851A1C13-5ADC-4412-82ED-EDEF15C3376F}" type="pres">
      <dgm:prSet presAssocID="{69279928-B595-45D8-83A4-8759B0242046}" presName="horz1" presStyleCnt="0"/>
      <dgm:spPr/>
    </dgm:pt>
    <dgm:pt modelId="{C462FD90-EFA0-434C-9EE0-01E60CE3222A}" type="pres">
      <dgm:prSet presAssocID="{69279928-B595-45D8-83A4-8759B0242046}" presName="tx1" presStyleLbl="revTx" presStyleIdx="1" presStyleCnt="5"/>
      <dgm:spPr/>
    </dgm:pt>
    <dgm:pt modelId="{75F9E73A-0FF3-4B34-BC4D-2AC01864DD05}" type="pres">
      <dgm:prSet presAssocID="{69279928-B595-45D8-83A4-8759B0242046}" presName="vert1" presStyleCnt="0"/>
      <dgm:spPr/>
    </dgm:pt>
    <dgm:pt modelId="{47103429-016F-4D4C-9A2F-411E32C2F5BF}" type="pres">
      <dgm:prSet presAssocID="{4052A16D-3A9D-47DD-A778-6D887F0E9ADC}" presName="thickLine" presStyleLbl="alignNode1" presStyleIdx="2" presStyleCnt="5"/>
      <dgm:spPr/>
    </dgm:pt>
    <dgm:pt modelId="{178C8A0E-D40A-4BCB-BF56-2CCB018C9B50}" type="pres">
      <dgm:prSet presAssocID="{4052A16D-3A9D-47DD-A778-6D887F0E9ADC}" presName="horz1" presStyleCnt="0"/>
      <dgm:spPr/>
    </dgm:pt>
    <dgm:pt modelId="{117AA6B5-1E06-42A9-9669-19D2D0129BE9}" type="pres">
      <dgm:prSet presAssocID="{4052A16D-3A9D-47DD-A778-6D887F0E9ADC}" presName="tx1" presStyleLbl="revTx" presStyleIdx="2" presStyleCnt="5"/>
      <dgm:spPr/>
    </dgm:pt>
    <dgm:pt modelId="{022A08F7-12D0-4A6E-8A68-C184663C1E8D}" type="pres">
      <dgm:prSet presAssocID="{4052A16D-3A9D-47DD-A778-6D887F0E9ADC}" presName="vert1" presStyleCnt="0"/>
      <dgm:spPr/>
    </dgm:pt>
    <dgm:pt modelId="{F6C9A6DF-482F-45D8-A93F-9B813F120B2C}" type="pres">
      <dgm:prSet presAssocID="{6EA3E5C6-A3C8-4FED-9B0C-187442FC6D1F}" presName="thickLine" presStyleLbl="alignNode1" presStyleIdx="3" presStyleCnt="5"/>
      <dgm:spPr/>
    </dgm:pt>
    <dgm:pt modelId="{D3AC808B-0254-48FB-A20E-E2F08F889467}" type="pres">
      <dgm:prSet presAssocID="{6EA3E5C6-A3C8-4FED-9B0C-187442FC6D1F}" presName="horz1" presStyleCnt="0"/>
      <dgm:spPr/>
    </dgm:pt>
    <dgm:pt modelId="{5DB0A1EA-85AB-4C68-81FA-D2319E755105}" type="pres">
      <dgm:prSet presAssocID="{6EA3E5C6-A3C8-4FED-9B0C-187442FC6D1F}" presName="tx1" presStyleLbl="revTx" presStyleIdx="3" presStyleCnt="5"/>
      <dgm:spPr/>
    </dgm:pt>
    <dgm:pt modelId="{690304BE-722F-4EC2-8031-4C8FC234D3F4}" type="pres">
      <dgm:prSet presAssocID="{6EA3E5C6-A3C8-4FED-9B0C-187442FC6D1F}" presName="vert1" presStyleCnt="0"/>
      <dgm:spPr/>
    </dgm:pt>
    <dgm:pt modelId="{2EB4D32C-7C2B-4CF4-A22A-5426BCFD8E86}" type="pres">
      <dgm:prSet presAssocID="{1C2F6973-8467-493E-B36A-44F1A4D2CDD2}" presName="thickLine" presStyleLbl="alignNode1" presStyleIdx="4" presStyleCnt="5"/>
      <dgm:spPr/>
    </dgm:pt>
    <dgm:pt modelId="{AD16D341-49B1-4837-AD81-C0375F0F9DAB}" type="pres">
      <dgm:prSet presAssocID="{1C2F6973-8467-493E-B36A-44F1A4D2CDD2}" presName="horz1" presStyleCnt="0"/>
      <dgm:spPr/>
    </dgm:pt>
    <dgm:pt modelId="{418C2726-1C24-4745-82EB-0480E625C48F}" type="pres">
      <dgm:prSet presAssocID="{1C2F6973-8467-493E-B36A-44F1A4D2CDD2}" presName="tx1" presStyleLbl="revTx" presStyleIdx="4" presStyleCnt="5"/>
      <dgm:spPr/>
    </dgm:pt>
    <dgm:pt modelId="{BF9047C7-AE99-4E9D-A7ED-3C671C58D25E}" type="pres">
      <dgm:prSet presAssocID="{1C2F6973-8467-493E-B36A-44F1A4D2CDD2}" presName="vert1" presStyleCnt="0"/>
      <dgm:spPr/>
    </dgm:pt>
  </dgm:ptLst>
  <dgm:cxnLst>
    <dgm:cxn modelId="{AF9EB707-D85E-4999-9155-26D7324C4243}" type="presOf" srcId="{1C2F6973-8467-493E-B36A-44F1A4D2CDD2}" destId="{418C2726-1C24-4745-82EB-0480E625C48F}" srcOrd="0" destOrd="0" presId="urn:microsoft.com/office/officeart/2008/layout/LinedList"/>
    <dgm:cxn modelId="{0E99290F-C03C-4A3A-829D-F827B09128B8}" type="presOf" srcId="{4052A16D-3A9D-47DD-A778-6D887F0E9ADC}" destId="{117AA6B5-1E06-42A9-9669-19D2D0129BE9}" srcOrd="0" destOrd="0" presId="urn:microsoft.com/office/officeart/2008/layout/LinedList"/>
    <dgm:cxn modelId="{3A8B7644-3EFF-414E-892B-EE54638454A8}" type="presOf" srcId="{69279928-B595-45D8-83A4-8759B0242046}" destId="{C462FD90-EFA0-434C-9EE0-01E60CE3222A}" srcOrd="0" destOrd="0" presId="urn:microsoft.com/office/officeart/2008/layout/LinedList"/>
    <dgm:cxn modelId="{5CE7CC64-AAA5-4DB5-8585-B69B9F1E3BBB}" srcId="{A9751164-FC91-4E67-8489-CEB255427F64}" destId="{3C16646A-D61C-401B-BBB4-CE3A4BA6AE6A}" srcOrd="0" destOrd="0" parTransId="{99244775-12CD-4DB1-8C96-D7E0A2725364}" sibTransId="{A2742BDC-E771-48EB-8719-AD3DF92308E8}"/>
    <dgm:cxn modelId="{83027D65-6700-4EE7-8C75-21C43F03565D}" type="presOf" srcId="{3C16646A-D61C-401B-BBB4-CE3A4BA6AE6A}" destId="{2EC1D317-F26C-4665-B775-B5539E4F92B9}" srcOrd="0" destOrd="0" presId="urn:microsoft.com/office/officeart/2008/layout/LinedList"/>
    <dgm:cxn modelId="{832CAF66-32EF-48D6-B2BE-74C0E7254C27}" type="presOf" srcId="{A9751164-FC91-4E67-8489-CEB255427F64}" destId="{3F2524FD-AE15-4D56-BC49-F0BE8D038635}" srcOrd="0" destOrd="0" presId="urn:microsoft.com/office/officeart/2008/layout/LinedList"/>
    <dgm:cxn modelId="{DACE0CB5-85F5-4FDA-8FB2-E8DC3DB69646}" srcId="{A9751164-FC91-4E67-8489-CEB255427F64}" destId="{69279928-B595-45D8-83A4-8759B0242046}" srcOrd="1" destOrd="0" parTransId="{6FDF6CF6-0470-4D71-B7C8-650A6B73C7D9}" sibTransId="{09630528-AD40-42D9-8441-25A76FF98611}"/>
    <dgm:cxn modelId="{674C87C5-28C2-4063-8057-3998C94F4230}" srcId="{A9751164-FC91-4E67-8489-CEB255427F64}" destId="{6EA3E5C6-A3C8-4FED-9B0C-187442FC6D1F}" srcOrd="3" destOrd="0" parTransId="{B252C871-CC0A-4C85-B9B5-0612783064DD}" sibTransId="{D9718570-FA32-4D9C-A8BC-121A79752284}"/>
    <dgm:cxn modelId="{30F1C5D9-07D9-4B2C-8E00-4488DEC35731}" type="presOf" srcId="{6EA3E5C6-A3C8-4FED-9B0C-187442FC6D1F}" destId="{5DB0A1EA-85AB-4C68-81FA-D2319E755105}" srcOrd="0" destOrd="0" presId="urn:microsoft.com/office/officeart/2008/layout/LinedList"/>
    <dgm:cxn modelId="{B31A99EA-F112-4001-B574-7CC7EBD08B9D}" srcId="{A9751164-FC91-4E67-8489-CEB255427F64}" destId="{4052A16D-3A9D-47DD-A778-6D887F0E9ADC}" srcOrd="2" destOrd="0" parTransId="{DCD5057C-5C95-4DC2-A0C9-191F67947CD6}" sibTransId="{3FF653CE-85CE-4FB0-8F93-03EE91B12C3F}"/>
    <dgm:cxn modelId="{CDC3ADFA-528A-4CAB-939C-C742E9739536}" srcId="{A9751164-FC91-4E67-8489-CEB255427F64}" destId="{1C2F6973-8467-493E-B36A-44F1A4D2CDD2}" srcOrd="4" destOrd="0" parTransId="{45841A7B-54CF-4AC8-9911-DCFE245B27CA}" sibTransId="{0C6E8EC1-D66E-4424-90F0-C42208CFD359}"/>
    <dgm:cxn modelId="{1009DD28-D5C8-4954-AB40-9C33991627FA}" type="presParOf" srcId="{3F2524FD-AE15-4D56-BC49-F0BE8D038635}" destId="{E81825FD-5145-4E2E-BC67-4D43FD46A636}" srcOrd="0" destOrd="0" presId="urn:microsoft.com/office/officeart/2008/layout/LinedList"/>
    <dgm:cxn modelId="{8D608C3E-9587-4E6D-BAC4-0672D8B94E31}" type="presParOf" srcId="{3F2524FD-AE15-4D56-BC49-F0BE8D038635}" destId="{EFA7E20C-52F1-4197-909D-7B1206AFF8F4}" srcOrd="1" destOrd="0" presId="urn:microsoft.com/office/officeart/2008/layout/LinedList"/>
    <dgm:cxn modelId="{6CE11A19-D637-490A-B7D3-F3206662BB72}" type="presParOf" srcId="{EFA7E20C-52F1-4197-909D-7B1206AFF8F4}" destId="{2EC1D317-F26C-4665-B775-B5539E4F92B9}" srcOrd="0" destOrd="0" presId="urn:microsoft.com/office/officeart/2008/layout/LinedList"/>
    <dgm:cxn modelId="{D93D4899-181C-4733-A558-F0048F782FE7}" type="presParOf" srcId="{EFA7E20C-52F1-4197-909D-7B1206AFF8F4}" destId="{24EB8411-3A27-4C4F-BEE6-46E80B350754}" srcOrd="1" destOrd="0" presId="urn:microsoft.com/office/officeart/2008/layout/LinedList"/>
    <dgm:cxn modelId="{9BE30B76-0AEB-4F26-8B07-28B8E6837E14}" type="presParOf" srcId="{3F2524FD-AE15-4D56-BC49-F0BE8D038635}" destId="{D0797ACC-0185-4FB1-844F-61C076FEECC4}" srcOrd="2" destOrd="0" presId="urn:microsoft.com/office/officeart/2008/layout/LinedList"/>
    <dgm:cxn modelId="{97547717-C58C-473F-989E-3EB2BA0D7341}" type="presParOf" srcId="{3F2524FD-AE15-4D56-BC49-F0BE8D038635}" destId="{851A1C13-5ADC-4412-82ED-EDEF15C3376F}" srcOrd="3" destOrd="0" presId="urn:microsoft.com/office/officeart/2008/layout/LinedList"/>
    <dgm:cxn modelId="{66BB4EC2-4781-4B78-881D-C933287344B1}" type="presParOf" srcId="{851A1C13-5ADC-4412-82ED-EDEF15C3376F}" destId="{C462FD90-EFA0-434C-9EE0-01E60CE3222A}" srcOrd="0" destOrd="0" presId="urn:microsoft.com/office/officeart/2008/layout/LinedList"/>
    <dgm:cxn modelId="{23987819-B179-44CC-A1A4-7EADB68B6250}" type="presParOf" srcId="{851A1C13-5ADC-4412-82ED-EDEF15C3376F}" destId="{75F9E73A-0FF3-4B34-BC4D-2AC01864DD05}" srcOrd="1" destOrd="0" presId="urn:microsoft.com/office/officeart/2008/layout/LinedList"/>
    <dgm:cxn modelId="{8E78C20D-1384-43FA-B2D8-1D28FAFD0B12}" type="presParOf" srcId="{3F2524FD-AE15-4D56-BC49-F0BE8D038635}" destId="{47103429-016F-4D4C-9A2F-411E32C2F5BF}" srcOrd="4" destOrd="0" presId="urn:microsoft.com/office/officeart/2008/layout/LinedList"/>
    <dgm:cxn modelId="{C3832F15-C7F4-4FBC-91E8-6FFD3A4C130C}" type="presParOf" srcId="{3F2524FD-AE15-4D56-BC49-F0BE8D038635}" destId="{178C8A0E-D40A-4BCB-BF56-2CCB018C9B50}" srcOrd="5" destOrd="0" presId="urn:microsoft.com/office/officeart/2008/layout/LinedList"/>
    <dgm:cxn modelId="{6B20A099-9E4A-4C3D-9B5D-DF70E34AAA88}" type="presParOf" srcId="{178C8A0E-D40A-4BCB-BF56-2CCB018C9B50}" destId="{117AA6B5-1E06-42A9-9669-19D2D0129BE9}" srcOrd="0" destOrd="0" presId="urn:microsoft.com/office/officeart/2008/layout/LinedList"/>
    <dgm:cxn modelId="{BC34CA7C-9F45-4F1B-9FBE-0DF50C1E3C58}" type="presParOf" srcId="{178C8A0E-D40A-4BCB-BF56-2CCB018C9B50}" destId="{022A08F7-12D0-4A6E-8A68-C184663C1E8D}" srcOrd="1" destOrd="0" presId="urn:microsoft.com/office/officeart/2008/layout/LinedList"/>
    <dgm:cxn modelId="{CA483672-3FE5-4E22-9A84-8B16561F93F4}" type="presParOf" srcId="{3F2524FD-AE15-4D56-BC49-F0BE8D038635}" destId="{F6C9A6DF-482F-45D8-A93F-9B813F120B2C}" srcOrd="6" destOrd="0" presId="urn:microsoft.com/office/officeart/2008/layout/LinedList"/>
    <dgm:cxn modelId="{15B43E42-FFCC-4084-9B15-81126732FD08}" type="presParOf" srcId="{3F2524FD-AE15-4D56-BC49-F0BE8D038635}" destId="{D3AC808B-0254-48FB-A20E-E2F08F889467}" srcOrd="7" destOrd="0" presId="urn:microsoft.com/office/officeart/2008/layout/LinedList"/>
    <dgm:cxn modelId="{AC4FFFF5-3797-4CB9-BD94-BDE36F6A0D07}" type="presParOf" srcId="{D3AC808B-0254-48FB-A20E-E2F08F889467}" destId="{5DB0A1EA-85AB-4C68-81FA-D2319E755105}" srcOrd="0" destOrd="0" presId="urn:microsoft.com/office/officeart/2008/layout/LinedList"/>
    <dgm:cxn modelId="{3A4175A6-7BCD-4A0B-A03C-3CD4D733B5A8}" type="presParOf" srcId="{D3AC808B-0254-48FB-A20E-E2F08F889467}" destId="{690304BE-722F-4EC2-8031-4C8FC234D3F4}" srcOrd="1" destOrd="0" presId="urn:microsoft.com/office/officeart/2008/layout/LinedList"/>
    <dgm:cxn modelId="{29A23D05-8BF8-4193-A19C-F45DC799C2DA}" type="presParOf" srcId="{3F2524FD-AE15-4D56-BC49-F0BE8D038635}" destId="{2EB4D32C-7C2B-4CF4-A22A-5426BCFD8E86}" srcOrd="8" destOrd="0" presId="urn:microsoft.com/office/officeart/2008/layout/LinedList"/>
    <dgm:cxn modelId="{12648513-44D4-41C5-B6A4-29B8B8397041}" type="presParOf" srcId="{3F2524FD-AE15-4D56-BC49-F0BE8D038635}" destId="{AD16D341-49B1-4837-AD81-C0375F0F9DAB}" srcOrd="9" destOrd="0" presId="urn:microsoft.com/office/officeart/2008/layout/LinedList"/>
    <dgm:cxn modelId="{221A36F7-9412-45AA-876D-E9800783D6CB}" type="presParOf" srcId="{AD16D341-49B1-4837-AD81-C0375F0F9DAB}" destId="{418C2726-1C24-4745-82EB-0480E625C48F}" srcOrd="0" destOrd="0" presId="urn:microsoft.com/office/officeart/2008/layout/LinedList"/>
    <dgm:cxn modelId="{24218F10-9749-494D-A354-E58FF7B7D16E}" type="presParOf" srcId="{AD16D341-49B1-4837-AD81-C0375F0F9DAB}" destId="{BF9047C7-AE99-4E9D-A7ED-3C671C58D25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D4F9F5-FE4D-4295-BB3D-A35D6D4C7FF1}"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125DA12A-6228-406C-9C30-F3E0C982D458}">
      <dgm:prSet custT="1"/>
      <dgm:spPr/>
      <dgm:t>
        <a:bodyPr/>
        <a:lstStyle/>
        <a:p>
          <a:r>
            <a:rPr lang="en-US" sz="1800" dirty="0"/>
            <a:t>Fully Managed Document database</a:t>
          </a:r>
        </a:p>
      </dgm:t>
    </dgm:pt>
    <dgm:pt modelId="{AFA32585-72D3-461E-A99C-9237E5761F37}" type="parTrans" cxnId="{C0F3832E-AE4A-4DF2-A39B-2094BAA47E0D}">
      <dgm:prSet/>
      <dgm:spPr/>
      <dgm:t>
        <a:bodyPr/>
        <a:lstStyle/>
        <a:p>
          <a:endParaRPr lang="en-US"/>
        </a:p>
      </dgm:t>
    </dgm:pt>
    <dgm:pt modelId="{20617D30-8AFF-4204-BFD3-E4C1341C246D}" type="sibTrans" cxnId="{C0F3832E-AE4A-4DF2-A39B-2094BAA47E0D}">
      <dgm:prSet/>
      <dgm:spPr/>
      <dgm:t>
        <a:bodyPr/>
        <a:lstStyle/>
        <a:p>
          <a:endParaRPr lang="en-US"/>
        </a:p>
      </dgm:t>
    </dgm:pt>
    <dgm:pt modelId="{B2F96308-5F4B-4BE9-BD97-2C16B84F5C80}">
      <dgm:prSet custT="1"/>
      <dgm:spPr/>
      <dgm:t>
        <a:bodyPr/>
        <a:lstStyle/>
        <a:p>
          <a:r>
            <a:rPr lang="en-US" sz="1800"/>
            <a:t>Development of mobile, web, and IoT apps</a:t>
          </a:r>
        </a:p>
      </dgm:t>
    </dgm:pt>
    <dgm:pt modelId="{8D8F96DC-8C80-41D5-AB0E-7C0BA9AF8877}" type="parTrans" cxnId="{5AE1D9F2-07EF-4BDF-97ED-076E39A73812}">
      <dgm:prSet/>
      <dgm:spPr/>
      <dgm:t>
        <a:bodyPr/>
        <a:lstStyle/>
        <a:p>
          <a:endParaRPr lang="en-US"/>
        </a:p>
      </dgm:t>
    </dgm:pt>
    <dgm:pt modelId="{5CBF16EA-09C1-439C-A255-72AE97CDD0C3}" type="sibTrans" cxnId="{5AE1D9F2-07EF-4BDF-97ED-076E39A73812}">
      <dgm:prSet/>
      <dgm:spPr/>
      <dgm:t>
        <a:bodyPr/>
        <a:lstStyle/>
        <a:p>
          <a:endParaRPr lang="en-US"/>
        </a:p>
      </dgm:t>
    </dgm:pt>
    <dgm:pt modelId="{BC657EC2-64B1-444A-B3B2-DAACD089C850}">
      <dgm:prSet custT="1"/>
      <dgm:spPr/>
      <dgm:t>
        <a:bodyPr/>
        <a:lstStyle/>
        <a:p>
          <a:r>
            <a:rPr lang="en-US" sz="1800"/>
            <a:t>Built-in live synchronization and offline mode</a:t>
          </a:r>
        </a:p>
      </dgm:t>
    </dgm:pt>
    <dgm:pt modelId="{E2A4B4FB-AA49-4F94-81B9-B2DFC4318983}" type="parTrans" cxnId="{8556E656-4267-4AB0-8000-3C596CCA4A16}">
      <dgm:prSet/>
      <dgm:spPr/>
      <dgm:t>
        <a:bodyPr/>
        <a:lstStyle/>
        <a:p>
          <a:endParaRPr lang="en-US"/>
        </a:p>
      </dgm:t>
    </dgm:pt>
    <dgm:pt modelId="{2600E114-1534-4DE0-A5DA-CB9D041C17AD}" type="sibTrans" cxnId="{8556E656-4267-4AB0-8000-3C596CCA4A16}">
      <dgm:prSet/>
      <dgm:spPr/>
      <dgm:t>
        <a:bodyPr/>
        <a:lstStyle/>
        <a:p>
          <a:endParaRPr lang="en-US"/>
        </a:p>
      </dgm:t>
    </dgm:pt>
    <dgm:pt modelId="{3E666AFD-CC5D-458C-BFBE-C9B3D75F1D8D}">
      <dgm:prSet custT="1"/>
      <dgm:spPr/>
      <dgm:t>
        <a:bodyPr/>
        <a:lstStyle/>
        <a:p>
          <a:r>
            <a:rPr lang="en-US" sz="1800" dirty="0"/>
            <a:t>Effortless integration with Firebase and other Google Cloud services.</a:t>
          </a:r>
        </a:p>
      </dgm:t>
    </dgm:pt>
    <dgm:pt modelId="{DCDFBA9F-060E-4229-A06B-6CCA010AD9B2}" type="parTrans" cxnId="{CCA78A79-08F1-42E8-9D5D-9C7AA82DA106}">
      <dgm:prSet/>
      <dgm:spPr/>
      <dgm:t>
        <a:bodyPr/>
        <a:lstStyle/>
        <a:p>
          <a:endParaRPr lang="en-US"/>
        </a:p>
      </dgm:t>
    </dgm:pt>
    <dgm:pt modelId="{515CBB6F-1FEA-474A-A0CB-5CC5D9C6BCB2}" type="sibTrans" cxnId="{CCA78A79-08F1-42E8-9D5D-9C7AA82DA106}">
      <dgm:prSet/>
      <dgm:spPr/>
      <dgm:t>
        <a:bodyPr/>
        <a:lstStyle/>
        <a:p>
          <a:endParaRPr lang="en-US"/>
        </a:p>
      </dgm:t>
    </dgm:pt>
    <dgm:pt modelId="{D001A7D0-A651-4CB9-86B0-B3BDB09BE393}">
      <dgm:prSet custT="1"/>
      <dgm:spPr/>
      <dgm:t>
        <a:bodyPr/>
        <a:lstStyle/>
        <a:p>
          <a:r>
            <a:rPr lang="en-US" sz="1800"/>
            <a:t>Supports ACID transactions</a:t>
          </a:r>
        </a:p>
      </dgm:t>
    </dgm:pt>
    <dgm:pt modelId="{13D096FA-007B-46FA-A1FE-C0AC0D98711A}" type="parTrans" cxnId="{DE7FCA90-4708-4912-8191-D7D60269EBC8}">
      <dgm:prSet/>
      <dgm:spPr/>
      <dgm:t>
        <a:bodyPr/>
        <a:lstStyle/>
        <a:p>
          <a:endParaRPr lang="en-US"/>
        </a:p>
      </dgm:t>
    </dgm:pt>
    <dgm:pt modelId="{6C402042-EF44-4351-A90C-38F5104B8E22}" type="sibTrans" cxnId="{DE7FCA90-4708-4912-8191-D7D60269EBC8}">
      <dgm:prSet/>
      <dgm:spPr/>
      <dgm:t>
        <a:bodyPr/>
        <a:lstStyle/>
        <a:p>
          <a:endParaRPr lang="en-US"/>
        </a:p>
      </dgm:t>
    </dgm:pt>
    <dgm:pt modelId="{7A78217B-C983-4290-A3BF-1D7010E9234C}">
      <dgm:prSet custT="1"/>
      <dgm:spPr/>
      <dgm:t>
        <a:bodyPr/>
        <a:lstStyle/>
        <a:p>
          <a:r>
            <a:rPr lang="en-US" sz="1800"/>
            <a:t>Automatic scaling</a:t>
          </a:r>
        </a:p>
      </dgm:t>
    </dgm:pt>
    <dgm:pt modelId="{393F741C-EA87-4678-86C3-43711B8353B7}" type="parTrans" cxnId="{841E8AB6-7160-45E7-92F6-4DCEEB13ED40}">
      <dgm:prSet/>
      <dgm:spPr/>
      <dgm:t>
        <a:bodyPr/>
        <a:lstStyle/>
        <a:p>
          <a:endParaRPr lang="en-US"/>
        </a:p>
      </dgm:t>
    </dgm:pt>
    <dgm:pt modelId="{9A69A771-732A-4134-92A9-E20508B6451A}" type="sibTrans" cxnId="{841E8AB6-7160-45E7-92F6-4DCEEB13ED40}">
      <dgm:prSet/>
      <dgm:spPr/>
      <dgm:t>
        <a:bodyPr/>
        <a:lstStyle/>
        <a:p>
          <a:endParaRPr lang="en-US"/>
        </a:p>
      </dgm:t>
    </dgm:pt>
    <dgm:pt modelId="{0FF08718-734D-4335-85F2-7923372ABA60}">
      <dgm:prSet custT="1"/>
      <dgm:spPr/>
      <dgm:t>
        <a:bodyPr/>
        <a:lstStyle/>
        <a:p>
          <a:r>
            <a:rPr lang="en-US" sz="1800" dirty="0"/>
            <a:t>High availability ranging from 99.99% to 99.999%.</a:t>
          </a:r>
        </a:p>
      </dgm:t>
    </dgm:pt>
    <dgm:pt modelId="{1C6BA7E2-45A0-4233-A3D1-1EF1C787F664}" type="parTrans" cxnId="{3275BFD1-9321-497A-95B4-C13319CE7B04}">
      <dgm:prSet/>
      <dgm:spPr/>
      <dgm:t>
        <a:bodyPr/>
        <a:lstStyle/>
        <a:p>
          <a:endParaRPr lang="en-US"/>
        </a:p>
      </dgm:t>
    </dgm:pt>
    <dgm:pt modelId="{57687F24-AE39-42F3-B146-1FBD3ED5A8F5}" type="sibTrans" cxnId="{3275BFD1-9321-497A-95B4-C13319CE7B04}">
      <dgm:prSet/>
      <dgm:spPr/>
      <dgm:t>
        <a:bodyPr/>
        <a:lstStyle/>
        <a:p>
          <a:endParaRPr lang="en-US"/>
        </a:p>
      </dgm:t>
    </dgm:pt>
    <dgm:pt modelId="{4E19D29D-631B-46F0-868D-A9FE7E359930}">
      <dgm:prSet custT="1"/>
      <dgm:spPr/>
      <dgm:t>
        <a:bodyPr/>
        <a:lstStyle/>
        <a:p>
          <a:r>
            <a:rPr lang="en-US" sz="1800" dirty="0"/>
            <a:t>Robustly consistent data replication.</a:t>
          </a:r>
        </a:p>
      </dgm:t>
    </dgm:pt>
    <dgm:pt modelId="{9897D612-22CD-4937-A58B-3BDCE6EED6E3}" type="parTrans" cxnId="{9030A7FF-F36A-485A-BF3A-D4092405BC9A}">
      <dgm:prSet/>
      <dgm:spPr/>
      <dgm:t>
        <a:bodyPr/>
        <a:lstStyle/>
        <a:p>
          <a:endParaRPr lang="en-US"/>
        </a:p>
      </dgm:t>
    </dgm:pt>
    <dgm:pt modelId="{AAAB52AB-A687-4169-BF66-18C553A0E5AD}" type="sibTrans" cxnId="{9030A7FF-F36A-485A-BF3A-D4092405BC9A}">
      <dgm:prSet/>
      <dgm:spPr/>
      <dgm:t>
        <a:bodyPr/>
        <a:lstStyle/>
        <a:p>
          <a:endParaRPr lang="en-US"/>
        </a:p>
      </dgm:t>
    </dgm:pt>
    <dgm:pt modelId="{CD73D215-AC19-41C6-8AC6-BC33CD121577}">
      <dgm:prSet custT="1"/>
      <dgm:spPr/>
      <dgm:t>
        <a:bodyPr/>
        <a:lstStyle/>
        <a:p>
          <a:r>
            <a:rPr lang="en-US" sz="1800" dirty="0"/>
            <a:t>Easy and flexible, featuring a pay-as-you-go pricing model.</a:t>
          </a:r>
        </a:p>
      </dgm:t>
    </dgm:pt>
    <dgm:pt modelId="{50FDB840-1537-4617-8CE7-7183FD225B6D}" type="parTrans" cxnId="{DAB6C343-5F5C-48B0-AFA9-2F134ED6F64B}">
      <dgm:prSet/>
      <dgm:spPr/>
      <dgm:t>
        <a:bodyPr/>
        <a:lstStyle/>
        <a:p>
          <a:endParaRPr lang="en-US"/>
        </a:p>
      </dgm:t>
    </dgm:pt>
    <dgm:pt modelId="{FBEAD9AA-5C3E-4428-A8BD-8859CF4B7212}" type="sibTrans" cxnId="{DAB6C343-5F5C-48B0-AFA9-2F134ED6F64B}">
      <dgm:prSet/>
      <dgm:spPr/>
      <dgm:t>
        <a:bodyPr/>
        <a:lstStyle/>
        <a:p>
          <a:endParaRPr lang="en-US"/>
        </a:p>
      </dgm:t>
    </dgm:pt>
    <dgm:pt modelId="{8D773ABF-3DF5-4369-89B2-357227C6EA30}" type="pres">
      <dgm:prSet presAssocID="{28D4F9F5-FE4D-4295-BB3D-A35D6D4C7FF1}" presName="vert0" presStyleCnt="0">
        <dgm:presLayoutVars>
          <dgm:dir/>
          <dgm:animOne val="branch"/>
          <dgm:animLvl val="lvl"/>
        </dgm:presLayoutVars>
      </dgm:prSet>
      <dgm:spPr/>
    </dgm:pt>
    <dgm:pt modelId="{E9D2ED79-81A8-469E-B391-FDC430CC4215}" type="pres">
      <dgm:prSet presAssocID="{125DA12A-6228-406C-9C30-F3E0C982D458}" presName="thickLine" presStyleLbl="alignNode1" presStyleIdx="0" presStyleCnt="9"/>
      <dgm:spPr/>
    </dgm:pt>
    <dgm:pt modelId="{A683603D-0F43-4642-9DEA-E99918BA7C2B}" type="pres">
      <dgm:prSet presAssocID="{125DA12A-6228-406C-9C30-F3E0C982D458}" presName="horz1" presStyleCnt="0"/>
      <dgm:spPr/>
    </dgm:pt>
    <dgm:pt modelId="{46B11167-AD38-4705-A0B0-75F21CDF80FB}" type="pres">
      <dgm:prSet presAssocID="{125DA12A-6228-406C-9C30-F3E0C982D458}" presName="tx1" presStyleLbl="revTx" presStyleIdx="0" presStyleCnt="9"/>
      <dgm:spPr/>
    </dgm:pt>
    <dgm:pt modelId="{96F9705C-DC47-4610-93D3-DB42DDDCC855}" type="pres">
      <dgm:prSet presAssocID="{125DA12A-6228-406C-9C30-F3E0C982D458}" presName="vert1" presStyleCnt="0"/>
      <dgm:spPr/>
    </dgm:pt>
    <dgm:pt modelId="{B1F6D0D6-7F01-46A7-B021-931293716FC0}" type="pres">
      <dgm:prSet presAssocID="{B2F96308-5F4B-4BE9-BD97-2C16B84F5C80}" presName="thickLine" presStyleLbl="alignNode1" presStyleIdx="1" presStyleCnt="9"/>
      <dgm:spPr/>
    </dgm:pt>
    <dgm:pt modelId="{5E265018-D12A-4D98-BE07-601C12A4B790}" type="pres">
      <dgm:prSet presAssocID="{B2F96308-5F4B-4BE9-BD97-2C16B84F5C80}" presName="horz1" presStyleCnt="0"/>
      <dgm:spPr/>
    </dgm:pt>
    <dgm:pt modelId="{8C4EACCA-EF57-4614-A54B-D5F8F2CF8DD0}" type="pres">
      <dgm:prSet presAssocID="{B2F96308-5F4B-4BE9-BD97-2C16B84F5C80}" presName="tx1" presStyleLbl="revTx" presStyleIdx="1" presStyleCnt="9"/>
      <dgm:spPr/>
    </dgm:pt>
    <dgm:pt modelId="{BAB63CDB-6480-4102-8ED7-24422203A44C}" type="pres">
      <dgm:prSet presAssocID="{B2F96308-5F4B-4BE9-BD97-2C16B84F5C80}" presName="vert1" presStyleCnt="0"/>
      <dgm:spPr/>
    </dgm:pt>
    <dgm:pt modelId="{1A4BBE87-73A9-4266-9524-2530FBFBCA8F}" type="pres">
      <dgm:prSet presAssocID="{BC657EC2-64B1-444A-B3B2-DAACD089C850}" presName="thickLine" presStyleLbl="alignNode1" presStyleIdx="2" presStyleCnt="9"/>
      <dgm:spPr/>
    </dgm:pt>
    <dgm:pt modelId="{9425E414-CA04-47CE-AD02-46BDF8B07E86}" type="pres">
      <dgm:prSet presAssocID="{BC657EC2-64B1-444A-B3B2-DAACD089C850}" presName="horz1" presStyleCnt="0"/>
      <dgm:spPr/>
    </dgm:pt>
    <dgm:pt modelId="{A369AF00-B52B-4903-A7F7-AB2DC9E78797}" type="pres">
      <dgm:prSet presAssocID="{BC657EC2-64B1-444A-B3B2-DAACD089C850}" presName="tx1" presStyleLbl="revTx" presStyleIdx="2" presStyleCnt="9"/>
      <dgm:spPr/>
    </dgm:pt>
    <dgm:pt modelId="{FD7BE88F-3A13-4030-8E45-D8727EC3431D}" type="pres">
      <dgm:prSet presAssocID="{BC657EC2-64B1-444A-B3B2-DAACD089C850}" presName="vert1" presStyleCnt="0"/>
      <dgm:spPr/>
    </dgm:pt>
    <dgm:pt modelId="{5003F037-C25D-4AF0-A53A-9550C8895472}" type="pres">
      <dgm:prSet presAssocID="{3E666AFD-CC5D-458C-BFBE-C9B3D75F1D8D}" presName="thickLine" presStyleLbl="alignNode1" presStyleIdx="3" presStyleCnt="9"/>
      <dgm:spPr/>
    </dgm:pt>
    <dgm:pt modelId="{83AA1282-EC97-4B8A-A4A1-BA1A68E4B382}" type="pres">
      <dgm:prSet presAssocID="{3E666AFD-CC5D-458C-BFBE-C9B3D75F1D8D}" presName="horz1" presStyleCnt="0"/>
      <dgm:spPr/>
    </dgm:pt>
    <dgm:pt modelId="{8659C182-B5F6-4CB1-BF56-C5E642559408}" type="pres">
      <dgm:prSet presAssocID="{3E666AFD-CC5D-458C-BFBE-C9B3D75F1D8D}" presName="tx1" presStyleLbl="revTx" presStyleIdx="3" presStyleCnt="9"/>
      <dgm:spPr/>
    </dgm:pt>
    <dgm:pt modelId="{1F25279E-292F-4A8B-8656-2F9CE727628A}" type="pres">
      <dgm:prSet presAssocID="{3E666AFD-CC5D-458C-BFBE-C9B3D75F1D8D}" presName="vert1" presStyleCnt="0"/>
      <dgm:spPr/>
    </dgm:pt>
    <dgm:pt modelId="{00DAF0BA-3E50-4912-9DAB-CFDCAD2DC93F}" type="pres">
      <dgm:prSet presAssocID="{D001A7D0-A651-4CB9-86B0-B3BDB09BE393}" presName="thickLine" presStyleLbl="alignNode1" presStyleIdx="4" presStyleCnt="9"/>
      <dgm:spPr/>
    </dgm:pt>
    <dgm:pt modelId="{E995C93C-2BC0-4BA7-B2AB-A6145361A9B6}" type="pres">
      <dgm:prSet presAssocID="{D001A7D0-A651-4CB9-86B0-B3BDB09BE393}" presName="horz1" presStyleCnt="0"/>
      <dgm:spPr/>
    </dgm:pt>
    <dgm:pt modelId="{2435D25C-03D6-478E-9EC5-47A1AEF606A1}" type="pres">
      <dgm:prSet presAssocID="{D001A7D0-A651-4CB9-86B0-B3BDB09BE393}" presName="tx1" presStyleLbl="revTx" presStyleIdx="4" presStyleCnt="9"/>
      <dgm:spPr/>
    </dgm:pt>
    <dgm:pt modelId="{504D751B-F8B8-4251-B4C0-1F5FF25BBF94}" type="pres">
      <dgm:prSet presAssocID="{D001A7D0-A651-4CB9-86B0-B3BDB09BE393}" presName="vert1" presStyleCnt="0"/>
      <dgm:spPr/>
    </dgm:pt>
    <dgm:pt modelId="{84725624-7077-40EF-AB6B-5BD33FFBCA99}" type="pres">
      <dgm:prSet presAssocID="{7A78217B-C983-4290-A3BF-1D7010E9234C}" presName="thickLine" presStyleLbl="alignNode1" presStyleIdx="5" presStyleCnt="9"/>
      <dgm:spPr/>
    </dgm:pt>
    <dgm:pt modelId="{10029C6F-6EC9-44FA-92F3-ED84DF9F2887}" type="pres">
      <dgm:prSet presAssocID="{7A78217B-C983-4290-A3BF-1D7010E9234C}" presName="horz1" presStyleCnt="0"/>
      <dgm:spPr/>
    </dgm:pt>
    <dgm:pt modelId="{81E73FB4-60B7-4A8D-BC5A-16BDAA48C4E5}" type="pres">
      <dgm:prSet presAssocID="{7A78217B-C983-4290-A3BF-1D7010E9234C}" presName="tx1" presStyleLbl="revTx" presStyleIdx="5" presStyleCnt="9"/>
      <dgm:spPr/>
    </dgm:pt>
    <dgm:pt modelId="{33ED5F0D-DC90-4B2F-B37C-8ABD2E9F0B3E}" type="pres">
      <dgm:prSet presAssocID="{7A78217B-C983-4290-A3BF-1D7010E9234C}" presName="vert1" presStyleCnt="0"/>
      <dgm:spPr/>
    </dgm:pt>
    <dgm:pt modelId="{798D0E92-B0ED-4576-9034-04C2FA06D0C8}" type="pres">
      <dgm:prSet presAssocID="{0FF08718-734D-4335-85F2-7923372ABA60}" presName="thickLine" presStyleLbl="alignNode1" presStyleIdx="6" presStyleCnt="9"/>
      <dgm:spPr/>
    </dgm:pt>
    <dgm:pt modelId="{8D401F9C-E9D2-444D-9F9D-3584CF4F1591}" type="pres">
      <dgm:prSet presAssocID="{0FF08718-734D-4335-85F2-7923372ABA60}" presName="horz1" presStyleCnt="0"/>
      <dgm:spPr/>
    </dgm:pt>
    <dgm:pt modelId="{C537D767-33D0-4C63-A650-7F6635C9906A}" type="pres">
      <dgm:prSet presAssocID="{0FF08718-734D-4335-85F2-7923372ABA60}" presName="tx1" presStyleLbl="revTx" presStyleIdx="6" presStyleCnt="9"/>
      <dgm:spPr/>
    </dgm:pt>
    <dgm:pt modelId="{3EE4C728-6E4E-415F-9AB6-2C167566C70D}" type="pres">
      <dgm:prSet presAssocID="{0FF08718-734D-4335-85F2-7923372ABA60}" presName="vert1" presStyleCnt="0"/>
      <dgm:spPr/>
    </dgm:pt>
    <dgm:pt modelId="{C16D0FF6-F1E9-4DA3-9CAA-334EC6266D47}" type="pres">
      <dgm:prSet presAssocID="{4E19D29D-631B-46F0-868D-A9FE7E359930}" presName="thickLine" presStyleLbl="alignNode1" presStyleIdx="7" presStyleCnt="9"/>
      <dgm:spPr/>
    </dgm:pt>
    <dgm:pt modelId="{F1205755-A0C3-47D7-BDCB-77F575105715}" type="pres">
      <dgm:prSet presAssocID="{4E19D29D-631B-46F0-868D-A9FE7E359930}" presName="horz1" presStyleCnt="0"/>
      <dgm:spPr/>
    </dgm:pt>
    <dgm:pt modelId="{1A4CDE2A-DBFB-425F-A6F6-D959AAF1BEC9}" type="pres">
      <dgm:prSet presAssocID="{4E19D29D-631B-46F0-868D-A9FE7E359930}" presName="tx1" presStyleLbl="revTx" presStyleIdx="7" presStyleCnt="9"/>
      <dgm:spPr/>
    </dgm:pt>
    <dgm:pt modelId="{629BAC79-A48A-43AB-8CDD-70F4968402E0}" type="pres">
      <dgm:prSet presAssocID="{4E19D29D-631B-46F0-868D-A9FE7E359930}" presName="vert1" presStyleCnt="0"/>
      <dgm:spPr/>
    </dgm:pt>
    <dgm:pt modelId="{F577A1C0-98E6-44FF-A057-D7361BEB7820}" type="pres">
      <dgm:prSet presAssocID="{CD73D215-AC19-41C6-8AC6-BC33CD121577}" presName="thickLine" presStyleLbl="alignNode1" presStyleIdx="8" presStyleCnt="9"/>
      <dgm:spPr/>
    </dgm:pt>
    <dgm:pt modelId="{67DD1DD5-89C7-4ABB-8A8E-B4F0BD911928}" type="pres">
      <dgm:prSet presAssocID="{CD73D215-AC19-41C6-8AC6-BC33CD121577}" presName="horz1" presStyleCnt="0"/>
      <dgm:spPr/>
    </dgm:pt>
    <dgm:pt modelId="{EAC8EE80-CD08-4AE3-BEA2-57AD7DDFF57B}" type="pres">
      <dgm:prSet presAssocID="{CD73D215-AC19-41C6-8AC6-BC33CD121577}" presName="tx1" presStyleLbl="revTx" presStyleIdx="8" presStyleCnt="9"/>
      <dgm:spPr/>
    </dgm:pt>
    <dgm:pt modelId="{0DDB3BCC-F102-4F2B-A53E-756A0E581BF6}" type="pres">
      <dgm:prSet presAssocID="{CD73D215-AC19-41C6-8AC6-BC33CD121577}" presName="vert1" presStyleCnt="0"/>
      <dgm:spPr/>
    </dgm:pt>
  </dgm:ptLst>
  <dgm:cxnLst>
    <dgm:cxn modelId="{156AD721-1FBC-4D73-816B-09E2039C8515}" type="presOf" srcId="{B2F96308-5F4B-4BE9-BD97-2C16B84F5C80}" destId="{8C4EACCA-EF57-4614-A54B-D5F8F2CF8DD0}" srcOrd="0" destOrd="0" presId="urn:microsoft.com/office/officeart/2008/layout/LinedList"/>
    <dgm:cxn modelId="{CFA4222B-0C64-4A71-ACF3-2458AB67344C}" type="presOf" srcId="{0FF08718-734D-4335-85F2-7923372ABA60}" destId="{C537D767-33D0-4C63-A650-7F6635C9906A}" srcOrd="0" destOrd="0" presId="urn:microsoft.com/office/officeart/2008/layout/LinedList"/>
    <dgm:cxn modelId="{C0F3832E-AE4A-4DF2-A39B-2094BAA47E0D}" srcId="{28D4F9F5-FE4D-4295-BB3D-A35D6D4C7FF1}" destId="{125DA12A-6228-406C-9C30-F3E0C982D458}" srcOrd="0" destOrd="0" parTransId="{AFA32585-72D3-461E-A99C-9237E5761F37}" sibTransId="{20617D30-8AFF-4204-BFD3-E4C1341C246D}"/>
    <dgm:cxn modelId="{1FDD8B3B-9CE8-4AB1-92C9-25776802DD41}" type="presOf" srcId="{125DA12A-6228-406C-9C30-F3E0C982D458}" destId="{46B11167-AD38-4705-A0B0-75F21CDF80FB}" srcOrd="0" destOrd="0" presId="urn:microsoft.com/office/officeart/2008/layout/LinedList"/>
    <dgm:cxn modelId="{DAB6C343-5F5C-48B0-AFA9-2F134ED6F64B}" srcId="{28D4F9F5-FE4D-4295-BB3D-A35D6D4C7FF1}" destId="{CD73D215-AC19-41C6-8AC6-BC33CD121577}" srcOrd="8" destOrd="0" parTransId="{50FDB840-1537-4617-8CE7-7183FD225B6D}" sibTransId="{FBEAD9AA-5C3E-4428-A8BD-8859CF4B7212}"/>
    <dgm:cxn modelId="{1CA4044F-AA64-469B-A67F-34E406915A53}" type="presOf" srcId="{D001A7D0-A651-4CB9-86B0-B3BDB09BE393}" destId="{2435D25C-03D6-478E-9EC5-47A1AEF606A1}" srcOrd="0" destOrd="0" presId="urn:microsoft.com/office/officeart/2008/layout/LinedList"/>
    <dgm:cxn modelId="{7FEA8476-323B-4660-9F39-4B1CCFB7790C}" type="presOf" srcId="{BC657EC2-64B1-444A-B3B2-DAACD089C850}" destId="{A369AF00-B52B-4903-A7F7-AB2DC9E78797}" srcOrd="0" destOrd="0" presId="urn:microsoft.com/office/officeart/2008/layout/LinedList"/>
    <dgm:cxn modelId="{8556E656-4267-4AB0-8000-3C596CCA4A16}" srcId="{28D4F9F5-FE4D-4295-BB3D-A35D6D4C7FF1}" destId="{BC657EC2-64B1-444A-B3B2-DAACD089C850}" srcOrd="2" destOrd="0" parTransId="{E2A4B4FB-AA49-4F94-81B9-B2DFC4318983}" sibTransId="{2600E114-1534-4DE0-A5DA-CB9D041C17AD}"/>
    <dgm:cxn modelId="{CCA78A79-08F1-42E8-9D5D-9C7AA82DA106}" srcId="{28D4F9F5-FE4D-4295-BB3D-A35D6D4C7FF1}" destId="{3E666AFD-CC5D-458C-BFBE-C9B3D75F1D8D}" srcOrd="3" destOrd="0" parTransId="{DCDFBA9F-060E-4229-A06B-6CCA010AD9B2}" sibTransId="{515CBB6F-1FEA-474A-A0CB-5CC5D9C6BCB2}"/>
    <dgm:cxn modelId="{DE7FCA90-4708-4912-8191-D7D60269EBC8}" srcId="{28D4F9F5-FE4D-4295-BB3D-A35D6D4C7FF1}" destId="{D001A7D0-A651-4CB9-86B0-B3BDB09BE393}" srcOrd="4" destOrd="0" parTransId="{13D096FA-007B-46FA-A1FE-C0AC0D98711A}" sibTransId="{6C402042-EF44-4351-A90C-38F5104B8E22}"/>
    <dgm:cxn modelId="{A372DA91-8430-44BA-BDD4-B463367C2831}" type="presOf" srcId="{CD73D215-AC19-41C6-8AC6-BC33CD121577}" destId="{EAC8EE80-CD08-4AE3-BEA2-57AD7DDFF57B}" srcOrd="0" destOrd="0" presId="urn:microsoft.com/office/officeart/2008/layout/LinedList"/>
    <dgm:cxn modelId="{5457329C-2EF3-4CC6-B177-C965364E27FC}" type="presOf" srcId="{3E666AFD-CC5D-458C-BFBE-C9B3D75F1D8D}" destId="{8659C182-B5F6-4CB1-BF56-C5E642559408}" srcOrd="0" destOrd="0" presId="urn:microsoft.com/office/officeart/2008/layout/LinedList"/>
    <dgm:cxn modelId="{841E8AB6-7160-45E7-92F6-4DCEEB13ED40}" srcId="{28D4F9F5-FE4D-4295-BB3D-A35D6D4C7FF1}" destId="{7A78217B-C983-4290-A3BF-1D7010E9234C}" srcOrd="5" destOrd="0" parTransId="{393F741C-EA87-4678-86C3-43711B8353B7}" sibTransId="{9A69A771-732A-4134-92A9-E20508B6451A}"/>
    <dgm:cxn modelId="{3275BFD1-9321-497A-95B4-C13319CE7B04}" srcId="{28D4F9F5-FE4D-4295-BB3D-A35D6D4C7FF1}" destId="{0FF08718-734D-4335-85F2-7923372ABA60}" srcOrd="6" destOrd="0" parTransId="{1C6BA7E2-45A0-4233-A3D1-1EF1C787F664}" sibTransId="{57687F24-AE39-42F3-B146-1FBD3ED5A8F5}"/>
    <dgm:cxn modelId="{38AE23DD-D0DB-4797-807C-974415D41CED}" type="presOf" srcId="{7A78217B-C983-4290-A3BF-1D7010E9234C}" destId="{81E73FB4-60B7-4A8D-BC5A-16BDAA48C4E5}" srcOrd="0" destOrd="0" presId="urn:microsoft.com/office/officeart/2008/layout/LinedList"/>
    <dgm:cxn modelId="{335F8DDD-2123-4623-9DBD-0AD7154F3C47}" type="presOf" srcId="{4E19D29D-631B-46F0-868D-A9FE7E359930}" destId="{1A4CDE2A-DBFB-425F-A6F6-D959AAF1BEC9}" srcOrd="0" destOrd="0" presId="urn:microsoft.com/office/officeart/2008/layout/LinedList"/>
    <dgm:cxn modelId="{447D9FE9-A7EB-4A8A-8E3E-84D128A8B5C1}" type="presOf" srcId="{28D4F9F5-FE4D-4295-BB3D-A35D6D4C7FF1}" destId="{8D773ABF-3DF5-4369-89B2-357227C6EA30}" srcOrd="0" destOrd="0" presId="urn:microsoft.com/office/officeart/2008/layout/LinedList"/>
    <dgm:cxn modelId="{5AE1D9F2-07EF-4BDF-97ED-076E39A73812}" srcId="{28D4F9F5-FE4D-4295-BB3D-A35D6D4C7FF1}" destId="{B2F96308-5F4B-4BE9-BD97-2C16B84F5C80}" srcOrd="1" destOrd="0" parTransId="{8D8F96DC-8C80-41D5-AB0E-7C0BA9AF8877}" sibTransId="{5CBF16EA-09C1-439C-A255-72AE97CDD0C3}"/>
    <dgm:cxn modelId="{9030A7FF-F36A-485A-BF3A-D4092405BC9A}" srcId="{28D4F9F5-FE4D-4295-BB3D-A35D6D4C7FF1}" destId="{4E19D29D-631B-46F0-868D-A9FE7E359930}" srcOrd="7" destOrd="0" parTransId="{9897D612-22CD-4937-A58B-3BDCE6EED6E3}" sibTransId="{AAAB52AB-A687-4169-BF66-18C553A0E5AD}"/>
    <dgm:cxn modelId="{711A67BB-2A69-4F99-A699-6B241BA73C83}" type="presParOf" srcId="{8D773ABF-3DF5-4369-89B2-357227C6EA30}" destId="{E9D2ED79-81A8-469E-B391-FDC430CC4215}" srcOrd="0" destOrd="0" presId="urn:microsoft.com/office/officeart/2008/layout/LinedList"/>
    <dgm:cxn modelId="{1D963920-905D-4E4C-A11E-54934B99F293}" type="presParOf" srcId="{8D773ABF-3DF5-4369-89B2-357227C6EA30}" destId="{A683603D-0F43-4642-9DEA-E99918BA7C2B}" srcOrd="1" destOrd="0" presId="urn:microsoft.com/office/officeart/2008/layout/LinedList"/>
    <dgm:cxn modelId="{21F370D2-05D1-4F11-BDFC-FEFF606ADE54}" type="presParOf" srcId="{A683603D-0F43-4642-9DEA-E99918BA7C2B}" destId="{46B11167-AD38-4705-A0B0-75F21CDF80FB}" srcOrd="0" destOrd="0" presId="urn:microsoft.com/office/officeart/2008/layout/LinedList"/>
    <dgm:cxn modelId="{D577DB40-7E3E-4DDC-AD63-694433DC30FA}" type="presParOf" srcId="{A683603D-0F43-4642-9DEA-E99918BA7C2B}" destId="{96F9705C-DC47-4610-93D3-DB42DDDCC855}" srcOrd="1" destOrd="0" presId="urn:microsoft.com/office/officeart/2008/layout/LinedList"/>
    <dgm:cxn modelId="{6AC229A7-711F-4B30-894F-3C00191DD442}" type="presParOf" srcId="{8D773ABF-3DF5-4369-89B2-357227C6EA30}" destId="{B1F6D0D6-7F01-46A7-B021-931293716FC0}" srcOrd="2" destOrd="0" presId="urn:microsoft.com/office/officeart/2008/layout/LinedList"/>
    <dgm:cxn modelId="{E1356846-5704-43F9-A2FB-AC64C2D2BA5F}" type="presParOf" srcId="{8D773ABF-3DF5-4369-89B2-357227C6EA30}" destId="{5E265018-D12A-4D98-BE07-601C12A4B790}" srcOrd="3" destOrd="0" presId="urn:microsoft.com/office/officeart/2008/layout/LinedList"/>
    <dgm:cxn modelId="{C8F44C26-A3AA-4AEB-90A8-D2F98C70B08C}" type="presParOf" srcId="{5E265018-D12A-4D98-BE07-601C12A4B790}" destId="{8C4EACCA-EF57-4614-A54B-D5F8F2CF8DD0}" srcOrd="0" destOrd="0" presId="urn:microsoft.com/office/officeart/2008/layout/LinedList"/>
    <dgm:cxn modelId="{AA06E91F-04CB-4FD3-8F27-6FBF7A96893F}" type="presParOf" srcId="{5E265018-D12A-4D98-BE07-601C12A4B790}" destId="{BAB63CDB-6480-4102-8ED7-24422203A44C}" srcOrd="1" destOrd="0" presId="urn:microsoft.com/office/officeart/2008/layout/LinedList"/>
    <dgm:cxn modelId="{7BBF08CD-A575-4943-ABFB-DAD78BBE863C}" type="presParOf" srcId="{8D773ABF-3DF5-4369-89B2-357227C6EA30}" destId="{1A4BBE87-73A9-4266-9524-2530FBFBCA8F}" srcOrd="4" destOrd="0" presId="urn:microsoft.com/office/officeart/2008/layout/LinedList"/>
    <dgm:cxn modelId="{376B40DD-8422-46D6-AB3A-430895BBDCF2}" type="presParOf" srcId="{8D773ABF-3DF5-4369-89B2-357227C6EA30}" destId="{9425E414-CA04-47CE-AD02-46BDF8B07E86}" srcOrd="5" destOrd="0" presId="urn:microsoft.com/office/officeart/2008/layout/LinedList"/>
    <dgm:cxn modelId="{822B773C-2A45-4F95-9771-F107D962009F}" type="presParOf" srcId="{9425E414-CA04-47CE-AD02-46BDF8B07E86}" destId="{A369AF00-B52B-4903-A7F7-AB2DC9E78797}" srcOrd="0" destOrd="0" presId="urn:microsoft.com/office/officeart/2008/layout/LinedList"/>
    <dgm:cxn modelId="{CB7971AB-2AB5-475F-8583-E4A77434F8ED}" type="presParOf" srcId="{9425E414-CA04-47CE-AD02-46BDF8B07E86}" destId="{FD7BE88F-3A13-4030-8E45-D8727EC3431D}" srcOrd="1" destOrd="0" presId="urn:microsoft.com/office/officeart/2008/layout/LinedList"/>
    <dgm:cxn modelId="{52DD71B5-C4C6-40E2-B329-2D985C113986}" type="presParOf" srcId="{8D773ABF-3DF5-4369-89B2-357227C6EA30}" destId="{5003F037-C25D-4AF0-A53A-9550C8895472}" srcOrd="6" destOrd="0" presId="urn:microsoft.com/office/officeart/2008/layout/LinedList"/>
    <dgm:cxn modelId="{05A78C7E-45BD-41BB-BC0C-AB0688968382}" type="presParOf" srcId="{8D773ABF-3DF5-4369-89B2-357227C6EA30}" destId="{83AA1282-EC97-4B8A-A4A1-BA1A68E4B382}" srcOrd="7" destOrd="0" presId="urn:microsoft.com/office/officeart/2008/layout/LinedList"/>
    <dgm:cxn modelId="{41C6983F-8C62-4879-B95A-84C3B1BBA3FB}" type="presParOf" srcId="{83AA1282-EC97-4B8A-A4A1-BA1A68E4B382}" destId="{8659C182-B5F6-4CB1-BF56-C5E642559408}" srcOrd="0" destOrd="0" presId="urn:microsoft.com/office/officeart/2008/layout/LinedList"/>
    <dgm:cxn modelId="{3C2823D7-4484-4729-8ECE-62E439D02F08}" type="presParOf" srcId="{83AA1282-EC97-4B8A-A4A1-BA1A68E4B382}" destId="{1F25279E-292F-4A8B-8656-2F9CE727628A}" srcOrd="1" destOrd="0" presId="urn:microsoft.com/office/officeart/2008/layout/LinedList"/>
    <dgm:cxn modelId="{924A85B9-2DA3-4651-A755-92275FE19FDF}" type="presParOf" srcId="{8D773ABF-3DF5-4369-89B2-357227C6EA30}" destId="{00DAF0BA-3E50-4912-9DAB-CFDCAD2DC93F}" srcOrd="8" destOrd="0" presId="urn:microsoft.com/office/officeart/2008/layout/LinedList"/>
    <dgm:cxn modelId="{FE79CDEF-D366-47D2-80F0-041A7DEB6DCB}" type="presParOf" srcId="{8D773ABF-3DF5-4369-89B2-357227C6EA30}" destId="{E995C93C-2BC0-4BA7-B2AB-A6145361A9B6}" srcOrd="9" destOrd="0" presId="urn:microsoft.com/office/officeart/2008/layout/LinedList"/>
    <dgm:cxn modelId="{D84D0B67-0186-4D4C-AB45-AB1C43F1C0E7}" type="presParOf" srcId="{E995C93C-2BC0-4BA7-B2AB-A6145361A9B6}" destId="{2435D25C-03D6-478E-9EC5-47A1AEF606A1}" srcOrd="0" destOrd="0" presId="urn:microsoft.com/office/officeart/2008/layout/LinedList"/>
    <dgm:cxn modelId="{5EF9F688-7F9A-415A-8F09-F7FA96C1BF13}" type="presParOf" srcId="{E995C93C-2BC0-4BA7-B2AB-A6145361A9B6}" destId="{504D751B-F8B8-4251-B4C0-1F5FF25BBF94}" srcOrd="1" destOrd="0" presId="urn:microsoft.com/office/officeart/2008/layout/LinedList"/>
    <dgm:cxn modelId="{CC07EE4B-688A-4C11-A75D-5EFF61A8B372}" type="presParOf" srcId="{8D773ABF-3DF5-4369-89B2-357227C6EA30}" destId="{84725624-7077-40EF-AB6B-5BD33FFBCA99}" srcOrd="10" destOrd="0" presId="urn:microsoft.com/office/officeart/2008/layout/LinedList"/>
    <dgm:cxn modelId="{A83F9F71-62B0-471D-BAEA-C70296EAF0FD}" type="presParOf" srcId="{8D773ABF-3DF5-4369-89B2-357227C6EA30}" destId="{10029C6F-6EC9-44FA-92F3-ED84DF9F2887}" srcOrd="11" destOrd="0" presId="urn:microsoft.com/office/officeart/2008/layout/LinedList"/>
    <dgm:cxn modelId="{5C7AF012-3573-42AB-9F93-C345F4FDCAA2}" type="presParOf" srcId="{10029C6F-6EC9-44FA-92F3-ED84DF9F2887}" destId="{81E73FB4-60B7-4A8D-BC5A-16BDAA48C4E5}" srcOrd="0" destOrd="0" presId="urn:microsoft.com/office/officeart/2008/layout/LinedList"/>
    <dgm:cxn modelId="{AB32B74B-01FB-434C-B608-23D6B410A6C4}" type="presParOf" srcId="{10029C6F-6EC9-44FA-92F3-ED84DF9F2887}" destId="{33ED5F0D-DC90-4B2F-B37C-8ABD2E9F0B3E}" srcOrd="1" destOrd="0" presId="urn:microsoft.com/office/officeart/2008/layout/LinedList"/>
    <dgm:cxn modelId="{A338779D-B386-4D58-917E-75C349356D19}" type="presParOf" srcId="{8D773ABF-3DF5-4369-89B2-357227C6EA30}" destId="{798D0E92-B0ED-4576-9034-04C2FA06D0C8}" srcOrd="12" destOrd="0" presId="urn:microsoft.com/office/officeart/2008/layout/LinedList"/>
    <dgm:cxn modelId="{3E5377D1-B363-41CC-BB94-82F22D4F9041}" type="presParOf" srcId="{8D773ABF-3DF5-4369-89B2-357227C6EA30}" destId="{8D401F9C-E9D2-444D-9F9D-3584CF4F1591}" srcOrd="13" destOrd="0" presId="urn:microsoft.com/office/officeart/2008/layout/LinedList"/>
    <dgm:cxn modelId="{A054A068-06FA-4A5A-93F0-F4236C397054}" type="presParOf" srcId="{8D401F9C-E9D2-444D-9F9D-3584CF4F1591}" destId="{C537D767-33D0-4C63-A650-7F6635C9906A}" srcOrd="0" destOrd="0" presId="urn:microsoft.com/office/officeart/2008/layout/LinedList"/>
    <dgm:cxn modelId="{8C22A169-EEAF-4DEB-B704-B1BD2579B602}" type="presParOf" srcId="{8D401F9C-E9D2-444D-9F9D-3584CF4F1591}" destId="{3EE4C728-6E4E-415F-9AB6-2C167566C70D}" srcOrd="1" destOrd="0" presId="urn:microsoft.com/office/officeart/2008/layout/LinedList"/>
    <dgm:cxn modelId="{0967C899-DB72-4871-800F-4F78FE80DF58}" type="presParOf" srcId="{8D773ABF-3DF5-4369-89B2-357227C6EA30}" destId="{C16D0FF6-F1E9-4DA3-9CAA-334EC6266D47}" srcOrd="14" destOrd="0" presId="urn:microsoft.com/office/officeart/2008/layout/LinedList"/>
    <dgm:cxn modelId="{8BFE6C88-E515-407C-A155-C7C8F4D0D5AC}" type="presParOf" srcId="{8D773ABF-3DF5-4369-89B2-357227C6EA30}" destId="{F1205755-A0C3-47D7-BDCB-77F575105715}" srcOrd="15" destOrd="0" presId="urn:microsoft.com/office/officeart/2008/layout/LinedList"/>
    <dgm:cxn modelId="{16B111A0-9A58-41E4-AE15-AD81EADAFA4D}" type="presParOf" srcId="{F1205755-A0C3-47D7-BDCB-77F575105715}" destId="{1A4CDE2A-DBFB-425F-A6F6-D959AAF1BEC9}" srcOrd="0" destOrd="0" presId="urn:microsoft.com/office/officeart/2008/layout/LinedList"/>
    <dgm:cxn modelId="{3AB8BD23-49CA-48E5-9482-8787FED96893}" type="presParOf" srcId="{F1205755-A0C3-47D7-BDCB-77F575105715}" destId="{629BAC79-A48A-43AB-8CDD-70F4968402E0}" srcOrd="1" destOrd="0" presId="urn:microsoft.com/office/officeart/2008/layout/LinedList"/>
    <dgm:cxn modelId="{819FFFF0-42C3-4E40-BEF3-6DCE8B50176B}" type="presParOf" srcId="{8D773ABF-3DF5-4369-89B2-357227C6EA30}" destId="{F577A1C0-98E6-44FF-A057-D7361BEB7820}" srcOrd="16" destOrd="0" presId="urn:microsoft.com/office/officeart/2008/layout/LinedList"/>
    <dgm:cxn modelId="{5F931FB6-7B23-44B7-B62A-E6F6E98DE910}" type="presParOf" srcId="{8D773ABF-3DF5-4369-89B2-357227C6EA30}" destId="{67DD1DD5-89C7-4ABB-8A8E-B4F0BD911928}" srcOrd="17" destOrd="0" presId="urn:microsoft.com/office/officeart/2008/layout/LinedList"/>
    <dgm:cxn modelId="{B5EC592B-1374-4F46-92C1-1C0738C0B39B}" type="presParOf" srcId="{67DD1DD5-89C7-4ABB-8A8E-B4F0BD911928}" destId="{EAC8EE80-CD08-4AE3-BEA2-57AD7DDFF57B}" srcOrd="0" destOrd="0" presId="urn:microsoft.com/office/officeart/2008/layout/LinedList"/>
    <dgm:cxn modelId="{DEA3995B-B328-4222-89FB-E5C45A636682}" type="presParOf" srcId="{67DD1DD5-89C7-4ABB-8A8E-B4F0BD911928}" destId="{0DDB3BCC-F102-4F2B-A53E-756A0E581BF6}"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DEE58E-474A-406F-B973-E4BA37689CCE}"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DA14FD7B-7FFF-4A38-8901-807DE35771FC}">
      <dgm:prSet custT="1"/>
      <dgm:spPr>
        <a:solidFill>
          <a:srgbClr val="A100FF"/>
        </a:solidFill>
        <a:ln>
          <a:solidFill>
            <a:srgbClr val="A100FF"/>
          </a:solidFill>
        </a:ln>
      </dgm:spPr>
      <dgm:t>
        <a:bodyPr/>
        <a:lstStyle/>
        <a:p>
          <a:r>
            <a:rPr lang="en-US" sz="2000" dirty="0"/>
            <a:t>Serverless</a:t>
          </a:r>
        </a:p>
      </dgm:t>
    </dgm:pt>
    <dgm:pt modelId="{52D7DD12-8C23-4E93-BBE7-33CC8411AEBD}" type="parTrans" cxnId="{9C7B8446-19D6-404F-9F93-760770D21E57}">
      <dgm:prSet/>
      <dgm:spPr/>
      <dgm:t>
        <a:bodyPr/>
        <a:lstStyle/>
        <a:p>
          <a:endParaRPr lang="en-US"/>
        </a:p>
      </dgm:t>
    </dgm:pt>
    <dgm:pt modelId="{C56083A0-FBF3-4657-A5B2-D056B2870845}" type="sibTrans" cxnId="{9C7B8446-19D6-404F-9F93-760770D21E57}">
      <dgm:prSet/>
      <dgm:spPr/>
      <dgm:t>
        <a:bodyPr/>
        <a:lstStyle/>
        <a:p>
          <a:endParaRPr lang="en-US"/>
        </a:p>
      </dgm:t>
    </dgm:pt>
    <dgm:pt modelId="{521A25ED-6774-4470-8977-F200E1CFD155}">
      <dgm:prSet custT="1"/>
      <dgm:spPr>
        <a:solidFill>
          <a:srgbClr val="A100FF"/>
        </a:solidFill>
        <a:ln>
          <a:solidFill>
            <a:srgbClr val="A100FF"/>
          </a:solidFill>
        </a:ln>
      </dgm:spPr>
      <dgm:t>
        <a:bodyPr/>
        <a:lstStyle/>
        <a:p>
          <a:r>
            <a:rPr lang="en-US" sz="1800" dirty="0"/>
            <a:t>No scheduled maintenance windows or downtime.</a:t>
          </a:r>
        </a:p>
      </dgm:t>
    </dgm:pt>
    <dgm:pt modelId="{1E386596-BB50-4E11-8AD1-9CE0CDEE8ACA}" type="parTrans" cxnId="{AF3937FD-9BED-430C-A4AF-A670769CE5E7}">
      <dgm:prSet/>
      <dgm:spPr/>
      <dgm:t>
        <a:bodyPr/>
        <a:lstStyle/>
        <a:p>
          <a:endParaRPr lang="en-US"/>
        </a:p>
      </dgm:t>
    </dgm:pt>
    <dgm:pt modelId="{9C7FDC11-C663-4AC0-BC8A-0A261D9E9552}" type="sibTrans" cxnId="{AF3937FD-9BED-430C-A4AF-A670769CE5E7}">
      <dgm:prSet/>
      <dgm:spPr/>
      <dgm:t>
        <a:bodyPr/>
        <a:lstStyle/>
        <a:p>
          <a:endParaRPr lang="en-US"/>
        </a:p>
      </dgm:t>
    </dgm:pt>
    <dgm:pt modelId="{F7ABE8E3-A336-4819-9601-76D4604248D1}">
      <dgm:prSet custT="1"/>
      <dgm:spPr>
        <a:solidFill>
          <a:srgbClr val="A100FF"/>
        </a:solidFill>
        <a:ln>
          <a:solidFill>
            <a:srgbClr val="A100FF"/>
          </a:solidFill>
        </a:ln>
      </dgm:spPr>
      <dgm:t>
        <a:bodyPr/>
        <a:lstStyle/>
        <a:p>
          <a:r>
            <a:rPr lang="en-US" sz="2000" dirty="0"/>
            <a:t>Powerful query engine</a:t>
          </a:r>
        </a:p>
      </dgm:t>
    </dgm:pt>
    <dgm:pt modelId="{AC310CB7-F6DB-4C1F-BE35-8AC0EA317AE2}" type="parTrans" cxnId="{45E0910B-A627-465A-92D8-95CC6F467C53}">
      <dgm:prSet/>
      <dgm:spPr/>
      <dgm:t>
        <a:bodyPr/>
        <a:lstStyle/>
        <a:p>
          <a:endParaRPr lang="en-US"/>
        </a:p>
      </dgm:t>
    </dgm:pt>
    <dgm:pt modelId="{2E66B320-D23D-43AD-BC64-54E1FBC0083C}" type="sibTrans" cxnId="{45E0910B-A627-465A-92D8-95CC6F467C53}">
      <dgm:prSet/>
      <dgm:spPr/>
      <dgm:t>
        <a:bodyPr/>
        <a:lstStyle/>
        <a:p>
          <a:endParaRPr lang="en-US"/>
        </a:p>
      </dgm:t>
    </dgm:pt>
    <dgm:pt modelId="{3C2D59B6-7A87-48B6-BF86-20E41E89C11F}">
      <dgm:prSet/>
      <dgm:spPr>
        <a:solidFill>
          <a:srgbClr val="A100FF"/>
        </a:solidFill>
        <a:ln>
          <a:solidFill>
            <a:srgbClr val="A100FF"/>
          </a:solidFill>
        </a:ln>
      </dgm:spPr>
      <dgm:t>
        <a:bodyPr/>
        <a:lstStyle/>
        <a:p>
          <a:r>
            <a:rPr lang="en-US" sz="1900" dirty="0" err="1"/>
            <a:t>Firestore</a:t>
          </a:r>
          <a:r>
            <a:rPr lang="en-US" sz="1900" dirty="0"/>
            <a:t> enables you to execute complex ACID transactions on your document data.</a:t>
          </a:r>
        </a:p>
      </dgm:t>
    </dgm:pt>
    <dgm:pt modelId="{4B0CF94C-A78A-4096-868A-59E1D06C4089}" type="parTrans" cxnId="{8AD249C0-BA36-4545-92D5-843C91B50119}">
      <dgm:prSet/>
      <dgm:spPr/>
      <dgm:t>
        <a:bodyPr/>
        <a:lstStyle/>
        <a:p>
          <a:endParaRPr lang="en-US"/>
        </a:p>
      </dgm:t>
    </dgm:pt>
    <dgm:pt modelId="{EA65792A-B6A1-4F0C-9B87-300C70460906}" type="sibTrans" cxnId="{8AD249C0-BA36-4545-92D5-843C91B50119}">
      <dgm:prSet/>
      <dgm:spPr/>
      <dgm:t>
        <a:bodyPr/>
        <a:lstStyle/>
        <a:p>
          <a:endParaRPr lang="en-US"/>
        </a:p>
      </dgm:t>
    </dgm:pt>
    <dgm:pt modelId="{BF5887E8-59C1-47A7-967D-A7085A778D0D}">
      <dgm:prSet custT="1"/>
      <dgm:spPr>
        <a:solidFill>
          <a:srgbClr val="A100FF"/>
        </a:solidFill>
        <a:ln>
          <a:solidFill>
            <a:srgbClr val="A100FF"/>
          </a:solidFill>
        </a:ln>
      </dgm:spPr>
      <dgm:t>
        <a:bodyPr/>
        <a:lstStyle/>
        <a:p>
          <a:r>
            <a:rPr lang="en-US" sz="2000" dirty="0"/>
            <a:t>Libraries for popular languages</a:t>
          </a:r>
        </a:p>
      </dgm:t>
    </dgm:pt>
    <dgm:pt modelId="{0A1AA07E-DA20-4161-B033-7C2C8DEDFA9B}" type="parTrans" cxnId="{5A82D162-061F-4BEF-B5F9-DAC8A492B966}">
      <dgm:prSet/>
      <dgm:spPr/>
      <dgm:t>
        <a:bodyPr/>
        <a:lstStyle/>
        <a:p>
          <a:endParaRPr lang="en-US"/>
        </a:p>
      </dgm:t>
    </dgm:pt>
    <dgm:pt modelId="{EDBF9FCD-FB65-41C6-B5B9-E7843529ACA8}" type="sibTrans" cxnId="{5A82D162-061F-4BEF-B5F9-DAC8A492B966}">
      <dgm:prSet/>
      <dgm:spPr/>
      <dgm:t>
        <a:bodyPr/>
        <a:lstStyle/>
        <a:p>
          <a:endParaRPr lang="en-US"/>
        </a:p>
      </dgm:t>
    </dgm:pt>
    <dgm:pt modelId="{A60ADA66-9A17-4444-9361-55500C16738D}">
      <dgm:prSet/>
      <dgm:spPr>
        <a:solidFill>
          <a:srgbClr val="A100FF"/>
        </a:solidFill>
        <a:ln>
          <a:solidFill>
            <a:srgbClr val="A100FF"/>
          </a:solidFill>
        </a:ln>
      </dgm:spPr>
      <dgm:t>
        <a:bodyPr/>
        <a:lstStyle/>
        <a:p>
          <a:r>
            <a:rPr lang="en-US" sz="1900" dirty="0"/>
            <a:t>Node.js, Java, Go, Ruby, and PHP</a:t>
          </a:r>
        </a:p>
      </dgm:t>
    </dgm:pt>
    <dgm:pt modelId="{2F14C004-86CF-4E73-93B5-984F4B60629E}" type="parTrans" cxnId="{9D21F29F-4B7A-4EBE-B5FF-9F4A5F956BB5}">
      <dgm:prSet/>
      <dgm:spPr/>
      <dgm:t>
        <a:bodyPr/>
        <a:lstStyle/>
        <a:p>
          <a:endParaRPr lang="en-US"/>
        </a:p>
      </dgm:t>
    </dgm:pt>
    <dgm:pt modelId="{2D5200DD-2E50-42AE-A88F-B3507F1FE2D9}" type="sibTrans" cxnId="{9D21F29F-4B7A-4EBE-B5FF-9F4A5F956BB5}">
      <dgm:prSet/>
      <dgm:spPr/>
      <dgm:t>
        <a:bodyPr/>
        <a:lstStyle/>
        <a:p>
          <a:endParaRPr lang="en-US"/>
        </a:p>
      </dgm:t>
    </dgm:pt>
    <dgm:pt modelId="{22F70E1A-CCD0-4C0F-B319-028B50958B6C}">
      <dgm:prSet custT="1"/>
      <dgm:spPr>
        <a:solidFill>
          <a:srgbClr val="A100FF"/>
        </a:solidFill>
        <a:ln>
          <a:solidFill>
            <a:srgbClr val="A100FF"/>
          </a:solidFill>
        </a:ln>
      </dgm:spPr>
      <dgm:t>
        <a:bodyPr/>
        <a:lstStyle/>
        <a:p>
          <a:r>
            <a:rPr lang="en-US" sz="2000" dirty="0"/>
            <a:t>Security</a:t>
          </a:r>
          <a:endParaRPr lang="en-US" sz="1800" dirty="0"/>
        </a:p>
      </dgm:t>
    </dgm:pt>
    <dgm:pt modelId="{F4E0F469-D020-43F0-8B8E-7AB7C8FE533D}" type="parTrans" cxnId="{30F1402D-C048-423E-9638-0D1A4F1F2D5E}">
      <dgm:prSet/>
      <dgm:spPr/>
      <dgm:t>
        <a:bodyPr/>
        <a:lstStyle/>
        <a:p>
          <a:endParaRPr lang="en-US"/>
        </a:p>
      </dgm:t>
    </dgm:pt>
    <dgm:pt modelId="{F211DC0F-FFD3-4BBB-A6F9-A1F5811C1A75}" type="sibTrans" cxnId="{30F1402D-C048-423E-9638-0D1A4F1F2D5E}">
      <dgm:prSet/>
      <dgm:spPr/>
      <dgm:t>
        <a:bodyPr/>
        <a:lstStyle/>
        <a:p>
          <a:endParaRPr lang="en-US"/>
        </a:p>
      </dgm:t>
    </dgm:pt>
    <dgm:pt modelId="{E9247299-3D71-4D0D-A672-1A9C303974C0}">
      <dgm:prSet custT="1"/>
      <dgm:spPr>
        <a:solidFill>
          <a:srgbClr val="A100FF"/>
        </a:solidFill>
        <a:ln>
          <a:solidFill>
            <a:srgbClr val="A100FF"/>
          </a:solidFill>
        </a:ln>
      </dgm:spPr>
      <dgm:t>
        <a:bodyPr/>
        <a:lstStyle/>
        <a:p>
          <a:r>
            <a:rPr lang="en-US" sz="1800" dirty="0" err="1"/>
            <a:t>Firestore</a:t>
          </a:r>
          <a:r>
            <a:rPr lang="en-US" sz="1800" dirty="0"/>
            <a:t> integrates effortlessly with Firebase Authentication and the Identity Platform.</a:t>
          </a:r>
        </a:p>
      </dgm:t>
    </dgm:pt>
    <dgm:pt modelId="{1783F3CC-EC33-47BC-AFF9-47D6FB1DC9BD}" type="parTrans" cxnId="{F93B70A4-BC9A-48A8-9BDD-104650F3C516}">
      <dgm:prSet/>
      <dgm:spPr/>
      <dgm:t>
        <a:bodyPr/>
        <a:lstStyle/>
        <a:p>
          <a:endParaRPr lang="en-US"/>
        </a:p>
      </dgm:t>
    </dgm:pt>
    <dgm:pt modelId="{546A88D2-B949-4A00-8712-3828A1970DED}" type="sibTrans" cxnId="{F93B70A4-BC9A-48A8-9BDD-104650F3C516}">
      <dgm:prSet/>
      <dgm:spPr/>
      <dgm:t>
        <a:bodyPr/>
        <a:lstStyle/>
        <a:p>
          <a:endParaRPr lang="en-US"/>
        </a:p>
      </dgm:t>
    </dgm:pt>
    <dgm:pt modelId="{323FE610-C53E-4E2A-8CFF-B29926D71C83}">
      <dgm:prSet custT="1"/>
      <dgm:spPr>
        <a:solidFill>
          <a:srgbClr val="A100FF"/>
        </a:solidFill>
        <a:ln>
          <a:solidFill>
            <a:srgbClr val="A100FF"/>
          </a:solidFill>
        </a:ln>
      </dgm:spPr>
      <dgm:t>
        <a:bodyPr/>
        <a:lstStyle/>
        <a:p>
          <a:r>
            <a:rPr lang="en-US" sz="1800" dirty="0"/>
            <a:t>Multi-region replication</a:t>
          </a:r>
        </a:p>
      </dgm:t>
    </dgm:pt>
    <dgm:pt modelId="{12A5A1AE-6BCC-4295-B253-34328D8A1A4B}" type="parTrans" cxnId="{A4F411D0-0E56-4FDD-B23D-B1F87EAFE8DE}">
      <dgm:prSet/>
      <dgm:spPr/>
      <dgm:t>
        <a:bodyPr/>
        <a:lstStyle/>
        <a:p>
          <a:endParaRPr lang="en-US"/>
        </a:p>
      </dgm:t>
    </dgm:pt>
    <dgm:pt modelId="{D63DBA95-86D8-4CF3-B4F6-12ED24479269}" type="sibTrans" cxnId="{A4F411D0-0E56-4FDD-B23D-B1F87EAFE8DE}">
      <dgm:prSet/>
      <dgm:spPr/>
      <dgm:t>
        <a:bodyPr/>
        <a:lstStyle/>
        <a:p>
          <a:endParaRPr lang="en-US"/>
        </a:p>
      </dgm:t>
    </dgm:pt>
    <dgm:pt modelId="{DCC2D75E-BD25-4832-BD5D-EC4C6A354977}">
      <dgm:prSet/>
      <dgm:spPr>
        <a:solidFill>
          <a:srgbClr val="A100FF"/>
        </a:solidFill>
        <a:ln>
          <a:solidFill>
            <a:srgbClr val="A100FF"/>
          </a:solidFill>
        </a:ln>
      </dgm:spPr>
      <dgm:t>
        <a:bodyPr/>
        <a:lstStyle/>
        <a:p>
          <a:r>
            <a:rPr lang="en-US" sz="2400" dirty="0"/>
            <a:t>Datastore mode</a:t>
          </a:r>
        </a:p>
      </dgm:t>
    </dgm:pt>
    <dgm:pt modelId="{F15C86A0-56C9-45F2-923D-3AF2785459E5}" type="parTrans" cxnId="{8EFFF88B-7FF6-4050-8FDC-3CF75B57B8F6}">
      <dgm:prSet/>
      <dgm:spPr/>
      <dgm:t>
        <a:bodyPr/>
        <a:lstStyle/>
        <a:p>
          <a:endParaRPr lang="en-US"/>
        </a:p>
      </dgm:t>
    </dgm:pt>
    <dgm:pt modelId="{9180BA23-A3E8-49D5-8F1C-4B9B2C476A21}" type="sibTrans" cxnId="{8EFFF88B-7FF6-4050-8FDC-3CF75B57B8F6}">
      <dgm:prSet/>
      <dgm:spPr/>
      <dgm:t>
        <a:bodyPr/>
        <a:lstStyle/>
        <a:p>
          <a:endParaRPr lang="en-US"/>
        </a:p>
      </dgm:t>
    </dgm:pt>
    <dgm:pt modelId="{55618CF1-8896-457B-9BE0-4E6D18D1E649}">
      <dgm:prSet custT="1"/>
      <dgm:spPr>
        <a:solidFill>
          <a:srgbClr val="A100FF"/>
        </a:solidFill>
        <a:ln>
          <a:solidFill>
            <a:srgbClr val="A100FF"/>
          </a:solidFill>
        </a:ln>
      </dgm:spPr>
      <dgm:t>
        <a:bodyPr/>
        <a:lstStyle/>
        <a:p>
          <a:r>
            <a:rPr lang="en-US" sz="1800" dirty="0" err="1"/>
            <a:t>Firestore</a:t>
          </a:r>
          <a:r>
            <a:rPr lang="en-US" sz="1800" dirty="0"/>
            <a:t> supports the Datastore API</a:t>
          </a:r>
        </a:p>
      </dgm:t>
    </dgm:pt>
    <dgm:pt modelId="{412E252F-A510-4622-AC0C-1BD8069FA312}" type="parTrans" cxnId="{1B4E8F87-AA59-4ADC-9302-8DA0E29BE543}">
      <dgm:prSet/>
      <dgm:spPr/>
      <dgm:t>
        <a:bodyPr/>
        <a:lstStyle/>
        <a:p>
          <a:endParaRPr lang="en-US"/>
        </a:p>
      </dgm:t>
    </dgm:pt>
    <dgm:pt modelId="{D340BB8C-05BC-4D04-8312-237F3A9233DA}" type="sibTrans" cxnId="{1B4E8F87-AA59-4ADC-9302-8DA0E29BE543}">
      <dgm:prSet/>
      <dgm:spPr/>
      <dgm:t>
        <a:bodyPr/>
        <a:lstStyle/>
        <a:p>
          <a:endParaRPr lang="en-US"/>
        </a:p>
      </dgm:t>
    </dgm:pt>
    <dgm:pt modelId="{55EEFF4B-DD7E-470C-BA18-47D1F0A70322}" type="pres">
      <dgm:prSet presAssocID="{FCDEE58E-474A-406F-B973-E4BA37689CCE}" presName="diagram" presStyleCnt="0">
        <dgm:presLayoutVars>
          <dgm:dir/>
          <dgm:resizeHandles val="exact"/>
        </dgm:presLayoutVars>
      </dgm:prSet>
      <dgm:spPr/>
    </dgm:pt>
    <dgm:pt modelId="{1516208A-F7F8-458B-8E5E-B7304AD8B2A7}" type="pres">
      <dgm:prSet presAssocID="{DA14FD7B-7FFF-4A38-8901-807DE35771FC}" presName="node" presStyleLbl="node1" presStyleIdx="0" presStyleCnt="6" custLinFactNeighborX="426" custLinFactNeighborY="2583">
        <dgm:presLayoutVars>
          <dgm:bulletEnabled val="1"/>
        </dgm:presLayoutVars>
      </dgm:prSet>
      <dgm:spPr/>
    </dgm:pt>
    <dgm:pt modelId="{319D2405-B5DF-4027-AE25-854B6AD605DE}" type="pres">
      <dgm:prSet presAssocID="{C56083A0-FBF3-4657-A5B2-D056B2870845}" presName="sibTrans" presStyleCnt="0"/>
      <dgm:spPr/>
    </dgm:pt>
    <dgm:pt modelId="{3F7ED72C-5052-45B2-9F05-567B8149B769}" type="pres">
      <dgm:prSet presAssocID="{F7ABE8E3-A336-4819-9601-76D4604248D1}" presName="node" presStyleLbl="node1" presStyleIdx="1" presStyleCnt="6" custLinFactNeighborX="426" custLinFactNeighborY="2481">
        <dgm:presLayoutVars>
          <dgm:bulletEnabled val="1"/>
        </dgm:presLayoutVars>
      </dgm:prSet>
      <dgm:spPr/>
    </dgm:pt>
    <dgm:pt modelId="{E5EAEB0D-817E-4476-8A3E-B821F8BDBDF9}" type="pres">
      <dgm:prSet presAssocID="{2E66B320-D23D-43AD-BC64-54E1FBC0083C}" presName="sibTrans" presStyleCnt="0"/>
      <dgm:spPr/>
    </dgm:pt>
    <dgm:pt modelId="{F9288DA5-F579-41AC-A562-62BB7D6F306E}" type="pres">
      <dgm:prSet presAssocID="{BF5887E8-59C1-47A7-967D-A7085A778D0D}" presName="node" presStyleLbl="node1" presStyleIdx="2" presStyleCnt="6" custLinFactNeighborX="426" custLinFactNeighborY="2481">
        <dgm:presLayoutVars>
          <dgm:bulletEnabled val="1"/>
        </dgm:presLayoutVars>
      </dgm:prSet>
      <dgm:spPr/>
    </dgm:pt>
    <dgm:pt modelId="{37636A86-01F4-4A4A-A672-40DF998BCA1D}" type="pres">
      <dgm:prSet presAssocID="{EDBF9FCD-FB65-41C6-B5B9-E7843529ACA8}" presName="sibTrans" presStyleCnt="0"/>
      <dgm:spPr/>
    </dgm:pt>
    <dgm:pt modelId="{6AAC3B5C-12C8-4D72-955E-C579EA9C3379}" type="pres">
      <dgm:prSet presAssocID="{22F70E1A-CCD0-4C0F-B319-028B50958B6C}" presName="node" presStyleLbl="node1" presStyleIdx="3" presStyleCnt="6" custLinFactNeighborX="426" custLinFactNeighborY="102">
        <dgm:presLayoutVars>
          <dgm:bulletEnabled val="1"/>
        </dgm:presLayoutVars>
      </dgm:prSet>
      <dgm:spPr/>
    </dgm:pt>
    <dgm:pt modelId="{E7C5690D-8877-4F06-A51D-1AD04C6241D5}" type="pres">
      <dgm:prSet presAssocID="{F211DC0F-FFD3-4BBB-A6F9-A1F5811C1A75}" presName="sibTrans" presStyleCnt="0"/>
      <dgm:spPr/>
    </dgm:pt>
    <dgm:pt modelId="{54DB1297-6D1B-484F-9EC8-0C83248AD450}" type="pres">
      <dgm:prSet presAssocID="{323FE610-C53E-4E2A-8CFF-B29926D71C83}" presName="node" presStyleLbl="node1" presStyleIdx="4" presStyleCnt="6" custLinFactNeighborX="0" custLinFactNeighborY="102">
        <dgm:presLayoutVars>
          <dgm:bulletEnabled val="1"/>
        </dgm:presLayoutVars>
      </dgm:prSet>
      <dgm:spPr/>
    </dgm:pt>
    <dgm:pt modelId="{5C20A353-82FE-462A-9CDD-230D8D81B8B1}" type="pres">
      <dgm:prSet presAssocID="{D63DBA95-86D8-4CF3-B4F6-12ED24479269}" presName="sibTrans" presStyleCnt="0"/>
      <dgm:spPr/>
    </dgm:pt>
    <dgm:pt modelId="{D1FDCFB1-06D0-4BA3-8E62-625B7A203E27}" type="pres">
      <dgm:prSet presAssocID="{DCC2D75E-BD25-4832-BD5D-EC4C6A354977}" presName="node" presStyleLbl="node1" presStyleIdx="5" presStyleCnt="6">
        <dgm:presLayoutVars>
          <dgm:bulletEnabled val="1"/>
        </dgm:presLayoutVars>
      </dgm:prSet>
      <dgm:spPr/>
    </dgm:pt>
  </dgm:ptLst>
  <dgm:cxnLst>
    <dgm:cxn modelId="{45E0910B-A627-465A-92D8-95CC6F467C53}" srcId="{FCDEE58E-474A-406F-B973-E4BA37689CCE}" destId="{F7ABE8E3-A336-4819-9601-76D4604248D1}" srcOrd="1" destOrd="0" parTransId="{AC310CB7-F6DB-4C1F-BE35-8AC0EA317AE2}" sibTransId="{2E66B320-D23D-43AD-BC64-54E1FBC0083C}"/>
    <dgm:cxn modelId="{9271D815-04EE-4D1E-889D-21FE536749EA}" type="presOf" srcId="{DCC2D75E-BD25-4832-BD5D-EC4C6A354977}" destId="{D1FDCFB1-06D0-4BA3-8E62-625B7A203E27}" srcOrd="0" destOrd="0" presId="urn:microsoft.com/office/officeart/2005/8/layout/default"/>
    <dgm:cxn modelId="{5354A319-F207-42F3-89EF-7BF8C8F99EF6}" type="presOf" srcId="{521A25ED-6774-4470-8977-F200E1CFD155}" destId="{1516208A-F7F8-458B-8E5E-B7304AD8B2A7}" srcOrd="0" destOrd="1" presId="urn:microsoft.com/office/officeart/2005/8/layout/default"/>
    <dgm:cxn modelId="{30F1402D-C048-423E-9638-0D1A4F1F2D5E}" srcId="{FCDEE58E-474A-406F-B973-E4BA37689CCE}" destId="{22F70E1A-CCD0-4C0F-B319-028B50958B6C}" srcOrd="3" destOrd="0" parTransId="{F4E0F469-D020-43F0-8B8E-7AB7C8FE533D}" sibTransId="{F211DC0F-FFD3-4BBB-A6F9-A1F5811C1A75}"/>
    <dgm:cxn modelId="{5BE8DE3F-CF89-4242-B430-916ADE1C048F}" type="presOf" srcId="{323FE610-C53E-4E2A-8CFF-B29926D71C83}" destId="{54DB1297-6D1B-484F-9EC8-0C83248AD450}" srcOrd="0" destOrd="0" presId="urn:microsoft.com/office/officeart/2005/8/layout/default"/>
    <dgm:cxn modelId="{5A82D162-061F-4BEF-B5F9-DAC8A492B966}" srcId="{FCDEE58E-474A-406F-B973-E4BA37689CCE}" destId="{BF5887E8-59C1-47A7-967D-A7085A778D0D}" srcOrd="2" destOrd="0" parTransId="{0A1AA07E-DA20-4161-B033-7C2C8DEDFA9B}" sibTransId="{EDBF9FCD-FB65-41C6-B5B9-E7843529ACA8}"/>
    <dgm:cxn modelId="{CCC1B344-459A-4DB2-811C-0C0915D1E606}" type="presOf" srcId="{22F70E1A-CCD0-4C0F-B319-028B50958B6C}" destId="{6AAC3B5C-12C8-4D72-955E-C579EA9C3379}" srcOrd="0" destOrd="0" presId="urn:microsoft.com/office/officeart/2005/8/layout/default"/>
    <dgm:cxn modelId="{6F5DFA45-9C73-41C3-8468-D0FA8D0F4217}" type="presOf" srcId="{F7ABE8E3-A336-4819-9601-76D4604248D1}" destId="{3F7ED72C-5052-45B2-9F05-567B8149B769}" srcOrd="0" destOrd="0" presId="urn:microsoft.com/office/officeart/2005/8/layout/default"/>
    <dgm:cxn modelId="{9C7B8446-19D6-404F-9F93-760770D21E57}" srcId="{FCDEE58E-474A-406F-B973-E4BA37689CCE}" destId="{DA14FD7B-7FFF-4A38-8901-807DE35771FC}" srcOrd="0" destOrd="0" parTransId="{52D7DD12-8C23-4E93-BBE7-33CC8411AEBD}" sibTransId="{C56083A0-FBF3-4657-A5B2-D056B2870845}"/>
    <dgm:cxn modelId="{1627BC69-699C-4AA5-A00D-2107D74D1588}" type="presOf" srcId="{BF5887E8-59C1-47A7-967D-A7085A778D0D}" destId="{F9288DA5-F579-41AC-A562-62BB7D6F306E}" srcOrd="0" destOrd="0" presId="urn:microsoft.com/office/officeart/2005/8/layout/default"/>
    <dgm:cxn modelId="{8F8FA352-A3EA-466B-B202-AED81F80ED32}" type="presOf" srcId="{FCDEE58E-474A-406F-B973-E4BA37689CCE}" destId="{55EEFF4B-DD7E-470C-BA18-47D1F0A70322}" srcOrd="0" destOrd="0" presId="urn:microsoft.com/office/officeart/2005/8/layout/default"/>
    <dgm:cxn modelId="{F3D1CC7D-4ACF-4342-BBF7-55331DD83A9A}" type="presOf" srcId="{3C2D59B6-7A87-48B6-BF86-20E41E89C11F}" destId="{3F7ED72C-5052-45B2-9F05-567B8149B769}" srcOrd="0" destOrd="1" presId="urn:microsoft.com/office/officeart/2005/8/layout/default"/>
    <dgm:cxn modelId="{1B4E8F87-AA59-4ADC-9302-8DA0E29BE543}" srcId="{DCC2D75E-BD25-4832-BD5D-EC4C6A354977}" destId="{55618CF1-8896-457B-9BE0-4E6D18D1E649}" srcOrd="0" destOrd="0" parTransId="{412E252F-A510-4622-AC0C-1BD8069FA312}" sibTransId="{D340BB8C-05BC-4D04-8312-237F3A9233DA}"/>
    <dgm:cxn modelId="{8EFFF88B-7FF6-4050-8FDC-3CF75B57B8F6}" srcId="{FCDEE58E-474A-406F-B973-E4BA37689CCE}" destId="{DCC2D75E-BD25-4832-BD5D-EC4C6A354977}" srcOrd="5" destOrd="0" parTransId="{F15C86A0-56C9-45F2-923D-3AF2785459E5}" sibTransId="{9180BA23-A3E8-49D5-8F1C-4B9B2C476A21}"/>
    <dgm:cxn modelId="{25F0E494-35C0-4341-8D7E-DFADDE515F7C}" type="presOf" srcId="{A60ADA66-9A17-4444-9361-55500C16738D}" destId="{F9288DA5-F579-41AC-A562-62BB7D6F306E}" srcOrd="0" destOrd="1" presId="urn:microsoft.com/office/officeart/2005/8/layout/default"/>
    <dgm:cxn modelId="{9D21F29F-4B7A-4EBE-B5FF-9F4A5F956BB5}" srcId="{BF5887E8-59C1-47A7-967D-A7085A778D0D}" destId="{A60ADA66-9A17-4444-9361-55500C16738D}" srcOrd="0" destOrd="0" parTransId="{2F14C004-86CF-4E73-93B5-984F4B60629E}" sibTransId="{2D5200DD-2E50-42AE-A88F-B3507F1FE2D9}"/>
    <dgm:cxn modelId="{F93B70A4-BC9A-48A8-9BDD-104650F3C516}" srcId="{22F70E1A-CCD0-4C0F-B319-028B50958B6C}" destId="{E9247299-3D71-4D0D-A672-1A9C303974C0}" srcOrd="0" destOrd="0" parTransId="{1783F3CC-EC33-47BC-AFF9-47D6FB1DC9BD}" sibTransId="{546A88D2-B949-4A00-8712-3828A1970DED}"/>
    <dgm:cxn modelId="{6DC992B1-BCEA-4263-8A6C-4F963BA56F2D}" type="presOf" srcId="{55618CF1-8896-457B-9BE0-4E6D18D1E649}" destId="{D1FDCFB1-06D0-4BA3-8E62-625B7A203E27}" srcOrd="0" destOrd="1" presId="urn:microsoft.com/office/officeart/2005/8/layout/default"/>
    <dgm:cxn modelId="{5840A7B8-8DD5-4471-8D74-3F300BF49D8C}" type="presOf" srcId="{DA14FD7B-7FFF-4A38-8901-807DE35771FC}" destId="{1516208A-F7F8-458B-8E5E-B7304AD8B2A7}" srcOrd="0" destOrd="0" presId="urn:microsoft.com/office/officeart/2005/8/layout/default"/>
    <dgm:cxn modelId="{8AD249C0-BA36-4545-92D5-843C91B50119}" srcId="{F7ABE8E3-A336-4819-9601-76D4604248D1}" destId="{3C2D59B6-7A87-48B6-BF86-20E41E89C11F}" srcOrd="0" destOrd="0" parTransId="{4B0CF94C-A78A-4096-868A-59E1D06C4089}" sibTransId="{EA65792A-B6A1-4F0C-9B87-300C70460906}"/>
    <dgm:cxn modelId="{C5D716C8-CF57-4324-9057-F6CDE5B6057E}" type="presOf" srcId="{E9247299-3D71-4D0D-A672-1A9C303974C0}" destId="{6AAC3B5C-12C8-4D72-955E-C579EA9C3379}" srcOrd="0" destOrd="1" presId="urn:microsoft.com/office/officeart/2005/8/layout/default"/>
    <dgm:cxn modelId="{A4F411D0-0E56-4FDD-B23D-B1F87EAFE8DE}" srcId="{FCDEE58E-474A-406F-B973-E4BA37689CCE}" destId="{323FE610-C53E-4E2A-8CFF-B29926D71C83}" srcOrd="4" destOrd="0" parTransId="{12A5A1AE-6BCC-4295-B253-34328D8A1A4B}" sibTransId="{D63DBA95-86D8-4CF3-B4F6-12ED24479269}"/>
    <dgm:cxn modelId="{AF3937FD-9BED-430C-A4AF-A670769CE5E7}" srcId="{DA14FD7B-7FFF-4A38-8901-807DE35771FC}" destId="{521A25ED-6774-4470-8977-F200E1CFD155}" srcOrd="0" destOrd="0" parTransId="{1E386596-BB50-4E11-8AD1-9CE0CDEE8ACA}" sibTransId="{9C7FDC11-C663-4AC0-BC8A-0A261D9E9552}"/>
    <dgm:cxn modelId="{50609B45-813B-4457-A6A2-667554B2F9EF}" type="presParOf" srcId="{55EEFF4B-DD7E-470C-BA18-47D1F0A70322}" destId="{1516208A-F7F8-458B-8E5E-B7304AD8B2A7}" srcOrd="0" destOrd="0" presId="urn:microsoft.com/office/officeart/2005/8/layout/default"/>
    <dgm:cxn modelId="{E5BF12DA-F5F6-48A4-9226-3D3754FB1EC6}" type="presParOf" srcId="{55EEFF4B-DD7E-470C-BA18-47D1F0A70322}" destId="{319D2405-B5DF-4027-AE25-854B6AD605DE}" srcOrd="1" destOrd="0" presId="urn:microsoft.com/office/officeart/2005/8/layout/default"/>
    <dgm:cxn modelId="{4C11C065-EC59-4779-9272-D46F295D82DF}" type="presParOf" srcId="{55EEFF4B-DD7E-470C-BA18-47D1F0A70322}" destId="{3F7ED72C-5052-45B2-9F05-567B8149B769}" srcOrd="2" destOrd="0" presId="urn:microsoft.com/office/officeart/2005/8/layout/default"/>
    <dgm:cxn modelId="{AE8DF8D6-DFBB-4C24-863F-A5A24489F050}" type="presParOf" srcId="{55EEFF4B-DD7E-470C-BA18-47D1F0A70322}" destId="{E5EAEB0D-817E-4476-8A3E-B821F8BDBDF9}" srcOrd="3" destOrd="0" presId="urn:microsoft.com/office/officeart/2005/8/layout/default"/>
    <dgm:cxn modelId="{9DB1393B-E09A-43FF-9181-169826AD2AAB}" type="presParOf" srcId="{55EEFF4B-DD7E-470C-BA18-47D1F0A70322}" destId="{F9288DA5-F579-41AC-A562-62BB7D6F306E}" srcOrd="4" destOrd="0" presId="urn:microsoft.com/office/officeart/2005/8/layout/default"/>
    <dgm:cxn modelId="{772B4926-C29F-46CC-8F03-716863BC6C79}" type="presParOf" srcId="{55EEFF4B-DD7E-470C-BA18-47D1F0A70322}" destId="{37636A86-01F4-4A4A-A672-40DF998BCA1D}" srcOrd="5" destOrd="0" presId="urn:microsoft.com/office/officeart/2005/8/layout/default"/>
    <dgm:cxn modelId="{BFF67FFC-9D87-4077-9DD1-542F5D23945E}" type="presParOf" srcId="{55EEFF4B-DD7E-470C-BA18-47D1F0A70322}" destId="{6AAC3B5C-12C8-4D72-955E-C579EA9C3379}" srcOrd="6" destOrd="0" presId="urn:microsoft.com/office/officeart/2005/8/layout/default"/>
    <dgm:cxn modelId="{06D38B16-8E29-4405-B3A0-4563681AE2DD}" type="presParOf" srcId="{55EEFF4B-DD7E-470C-BA18-47D1F0A70322}" destId="{E7C5690D-8877-4F06-A51D-1AD04C6241D5}" srcOrd="7" destOrd="0" presId="urn:microsoft.com/office/officeart/2005/8/layout/default"/>
    <dgm:cxn modelId="{DED98224-05AF-4A8D-80C9-56BF24D21B36}" type="presParOf" srcId="{55EEFF4B-DD7E-470C-BA18-47D1F0A70322}" destId="{54DB1297-6D1B-484F-9EC8-0C83248AD450}" srcOrd="8" destOrd="0" presId="urn:microsoft.com/office/officeart/2005/8/layout/default"/>
    <dgm:cxn modelId="{A877A83C-AB2E-4459-83F5-0AA8811BDAD7}" type="presParOf" srcId="{55EEFF4B-DD7E-470C-BA18-47D1F0A70322}" destId="{5C20A353-82FE-462A-9CDD-230D8D81B8B1}" srcOrd="9" destOrd="0" presId="urn:microsoft.com/office/officeart/2005/8/layout/default"/>
    <dgm:cxn modelId="{4A888CB0-EF88-49E2-AEDE-841EC7BA3466}" type="presParOf" srcId="{55EEFF4B-DD7E-470C-BA18-47D1F0A70322}" destId="{D1FDCFB1-06D0-4BA3-8E62-625B7A203E2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E265680-3AE6-44BB-81C2-66178FA39E6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1998F58-2B0B-43E6-BC26-CFCC85BA7469}">
      <dgm:prSet custT="1"/>
      <dgm:spPr/>
      <dgm:t>
        <a:bodyPr/>
        <a:lstStyle/>
        <a:p>
          <a:r>
            <a:rPr lang="en-US" sz="1800" dirty="0" err="1"/>
            <a:t>Firestore</a:t>
          </a:r>
          <a:r>
            <a:rPr lang="en-US" sz="1800" dirty="0"/>
            <a:t> is a NoSQL, document-oriented database that stores data in documents organized into collections.</a:t>
          </a:r>
        </a:p>
      </dgm:t>
    </dgm:pt>
    <dgm:pt modelId="{EA990C47-9452-4703-829C-684D006BAA0E}" type="parTrans" cxnId="{12C2D261-D496-4CA2-83C7-9C926F7108C0}">
      <dgm:prSet/>
      <dgm:spPr/>
      <dgm:t>
        <a:bodyPr/>
        <a:lstStyle/>
        <a:p>
          <a:endParaRPr lang="en-US"/>
        </a:p>
      </dgm:t>
    </dgm:pt>
    <dgm:pt modelId="{F0F542FE-C2ED-4DB1-9C5B-70687F8505E1}" type="sibTrans" cxnId="{12C2D261-D496-4CA2-83C7-9C926F7108C0}">
      <dgm:prSet/>
      <dgm:spPr/>
      <dgm:t>
        <a:bodyPr/>
        <a:lstStyle/>
        <a:p>
          <a:endParaRPr lang="en-US"/>
        </a:p>
      </dgm:t>
    </dgm:pt>
    <dgm:pt modelId="{E7F94EC5-C6E9-4B7D-97F4-7AD62E1A16EC}">
      <dgm:prSet custT="1"/>
      <dgm:spPr/>
      <dgm:t>
        <a:bodyPr/>
        <a:lstStyle/>
        <a:p>
          <a:r>
            <a:rPr lang="en-US" sz="1800" dirty="0"/>
            <a:t>Each document consists of a set of key-value pairs and is optimized for handling large collections of small documents.</a:t>
          </a:r>
        </a:p>
      </dgm:t>
    </dgm:pt>
    <dgm:pt modelId="{EB63CE38-89E1-4A60-BF67-ED0D6601BC87}" type="parTrans" cxnId="{7AD15957-AB07-45D4-A029-A1C25AD64CF6}">
      <dgm:prSet/>
      <dgm:spPr/>
      <dgm:t>
        <a:bodyPr/>
        <a:lstStyle/>
        <a:p>
          <a:endParaRPr lang="en-US"/>
        </a:p>
      </dgm:t>
    </dgm:pt>
    <dgm:pt modelId="{9B59444B-5A13-4DAC-8EAD-CC1C6F50A0ED}" type="sibTrans" cxnId="{7AD15957-AB07-45D4-A029-A1C25AD64CF6}">
      <dgm:prSet/>
      <dgm:spPr/>
      <dgm:t>
        <a:bodyPr/>
        <a:lstStyle/>
        <a:p>
          <a:endParaRPr lang="en-US"/>
        </a:p>
      </dgm:t>
    </dgm:pt>
    <dgm:pt modelId="{B7E3804E-0A70-429A-8026-9733086D9762}">
      <dgm:prSet custT="1"/>
      <dgm:spPr/>
      <dgm:t>
        <a:bodyPr/>
        <a:lstStyle/>
        <a:p>
          <a:r>
            <a:rPr lang="en-US" sz="1800" dirty="0"/>
            <a:t>All documents must reside within collections, and documents can also contain subcollections and nested objects.</a:t>
          </a:r>
        </a:p>
      </dgm:t>
    </dgm:pt>
    <dgm:pt modelId="{C816294A-D741-426D-9334-51905070A7D6}" type="parTrans" cxnId="{ED16905B-4FF0-403F-8299-399C055E9248}">
      <dgm:prSet/>
      <dgm:spPr/>
      <dgm:t>
        <a:bodyPr/>
        <a:lstStyle/>
        <a:p>
          <a:endParaRPr lang="en-US"/>
        </a:p>
      </dgm:t>
    </dgm:pt>
    <dgm:pt modelId="{1C46BB72-828B-4CBF-A61E-C96A54249956}" type="sibTrans" cxnId="{ED16905B-4FF0-403F-8299-399C055E9248}">
      <dgm:prSet/>
      <dgm:spPr/>
      <dgm:t>
        <a:bodyPr/>
        <a:lstStyle/>
        <a:p>
          <a:endParaRPr lang="en-US"/>
        </a:p>
      </dgm:t>
    </dgm:pt>
    <dgm:pt modelId="{96EE00A3-359F-4E18-A564-BC170276EBCF}" type="pres">
      <dgm:prSet presAssocID="{9E265680-3AE6-44BB-81C2-66178FA39E6D}" presName="vert0" presStyleCnt="0">
        <dgm:presLayoutVars>
          <dgm:dir/>
          <dgm:animOne val="branch"/>
          <dgm:animLvl val="lvl"/>
        </dgm:presLayoutVars>
      </dgm:prSet>
      <dgm:spPr/>
    </dgm:pt>
    <dgm:pt modelId="{77382477-E314-46D2-86E2-683D2EB9D0B8}" type="pres">
      <dgm:prSet presAssocID="{B1998F58-2B0B-43E6-BC26-CFCC85BA7469}" presName="thickLine" presStyleLbl="alignNode1" presStyleIdx="0" presStyleCnt="3"/>
      <dgm:spPr/>
    </dgm:pt>
    <dgm:pt modelId="{785A9FD3-06C0-4254-9651-8EB8491DEB6C}" type="pres">
      <dgm:prSet presAssocID="{B1998F58-2B0B-43E6-BC26-CFCC85BA7469}" presName="horz1" presStyleCnt="0"/>
      <dgm:spPr/>
    </dgm:pt>
    <dgm:pt modelId="{10FC157F-63D9-40BC-9529-E73A54BCFA0D}" type="pres">
      <dgm:prSet presAssocID="{B1998F58-2B0B-43E6-BC26-CFCC85BA7469}" presName="tx1" presStyleLbl="revTx" presStyleIdx="0" presStyleCnt="3"/>
      <dgm:spPr/>
    </dgm:pt>
    <dgm:pt modelId="{63960F7F-62D6-4159-8F38-A4963B0FFAD5}" type="pres">
      <dgm:prSet presAssocID="{B1998F58-2B0B-43E6-BC26-CFCC85BA7469}" presName="vert1" presStyleCnt="0"/>
      <dgm:spPr/>
    </dgm:pt>
    <dgm:pt modelId="{62C3D941-C8C0-484F-8F77-692EFD5F5311}" type="pres">
      <dgm:prSet presAssocID="{E7F94EC5-C6E9-4B7D-97F4-7AD62E1A16EC}" presName="thickLine" presStyleLbl="alignNode1" presStyleIdx="1" presStyleCnt="3"/>
      <dgm:spPr/>
    </dgm:pt>
    <dgm:pt modelId="{5D71DBE3-AFB9-4EAB-9829-C71EA58CB0AD}" type="pres">
      <dgm:prSet presAssocID="{E7F94EC5-C6E9-4B7D-97F4-7AD62E1A16EC}" presName="horz1" presStyleCnt="0"/>
      <dgm:spPr/>
    </dgm:pt>
    <dgm:pt modelId="{6926F532-FA2D-48D4-955A-1CA316318401}" type="pres">
      <dgm:prSet presAssocID="{E7F94EC5-C6E9-4B7D-97F4-7AD62E1A16EC}" presName="tx1" presStyleLbl="revTx" presStyleIdx="1" presStyleCnt="3"/>
      <dgm:spPr/>
    </dgm:pt>
    <dgm:pt modelId="{4DF0A21D-A697-4C1A-9091-B52B12AD7FE6}" type="pres">
      <dgm:prSet presAssocID="{E7F94EC5-C6E9-4B7D-97F4-7AD62E1A16EC}" presName="vert1" presStyleCnt="0"/>
      <dgm:spPr/>
    </dgm:pt>
    <dgm:pt modelId="{3DDFF8EF-359E-49FB-8E9A-49AEE43F71C6}" type="pres">
      <dgm:prSet presAssocID="{B7E3804E-0A70-429A-8026-9733086D9762}" presName="thickLine" presStyleLbl="alignNode1" presStyleIdx="2" presStyleCnt="3"/>
      <dgm:spPr/>
    </dgm:pt>
    <dgm:pt modelId="{387DF4AA-C655-48B0-ADCF-E85DDCF6A457}" type="pres">
      <dgm:prSet presAssocID="{B7E3804E-0A70-429A-8026-9733086D9762}" presName="horz1" presStyleCnt="0"/>
      <dgm:spPr/>
    </dgm:pt>
    <dgm:pt modelId="{3E2D09DB-A370-4B9F-ABA9-12CBB631D04E}" type="pres">
      <dgm:prSet presAssocID="{B7E3804E-0A70-429A-8026-9733086D9762}" presName="tx1" presStyleLbl="revTx" presStyleIdx="2" presStyleCnt="3"/>
      <dgm:spPr/>
    </dgm:pt>
    <dgm:pt modelId="{5C5B64C6-2A55-4B82-ADCC-05D2D7F0BA4F}" type="pres">
      <dgm:prSet presAssocID="{B7E3804E-0A70-429A-8026-9733086D9762}" presName="vert1" presStyleCnt="0"/>
      <dgm:spPr/>
    </dgm:pt>
  </dgm:ptLst>
  <dgm:cxnLst>
    <dgm:cxn modelId="{ED16905B-4FF0-403F-8299-399C055E9248}" srcId="{9E265680-3AE6-44BB-81C2-66178FA39E6D}" destId="{B7E3804E-0A70-429A-8026-9733086D9762}" srcOrd="2" destOrd="0" parTransId="{C816294A-D741-426D-9334-51905070A7D6}" sibTransId="{1C46BB72-828B-4CBF-A61E-C96A54249956}"/>
    <dgm:cxn modelId="{12C2D261-D496-4CA2-83C7-9C926F7108C0}" srcId="{9E265680-3AE6-44BB-81C2-66178FA39E6D}" destId="{B1998F58-2B0B-43E6-BC26-CFCC85BA7469}" srcOrd="0" destOrd="0" parTransId="{EA990C47-9452-4703-829C-684D006BAA0E}" sibTransId="{F0F542FE-C2ED-4DB1-9C5B-70687F8505E1}"/>
    <dgm:cxn modelId="{8D243351-F26E-444A-905E-A6721DFF48A8}" type="presOf" srcId="{B1998F58-2B0B-43E6-BC26-CFCC85BA7469}" destId="{10FC157F-63D9-40BC-9529-E73A54BCFA0D}" srcOrd="0" destOrd="0" presId="urn:microsoft.com/office/officeart/2008/layout/LinedList"/>
    <dgm:cxn modelId="{7AD15957-AB07-45D4-A029-A1C25AD64CF6}" srcId="{9E265680-3AE6-44BB-81C2-66178FA39E6D}" destId="{E7F94EC5-C6E9-4B7D-97F4-7AD62E1A16EC}" srcOrd="1" destOrd="0" parTransId="{EB63CE38-89E1-4A60-BF67-ED0D6601BC87}" sibTransId="{9B59444B-5A13-4DAC-8EAD-CC1C6F50A0ED}"/>
    <dgm:cxn modelId="{1D002858-862C-453C-AD81-A20866612D1B}" type="presOf" srcId="{9E265680-3AE6-44BB-81C2-66178FA39E6D}" destId="{96EE00A3-359F-4E18-A564-BC170276EBCF}" srcOrd="0" destOrd="0" presId="urn:microsoft.com/office/officeart/2008/layout/LinedList"/>
    <dgm:cxn modelId="{3F40B5AE-C559-45A5-A99C-35816BEE64A3}" type="presOf" srcId="{E7F94EC5-C6E9-4B7D-97F4-7AD62E1A16EC}" destId="{6926F532-FA2D-48D4-955A-1CA316318401}" srcOrd="0" destOrd="0" presId="urn:microsoft.com/office/officeart/2008/layout/LinedList"/>
    <dgm:cxn modelId="{99B71CC1-085A-4F1C-8DD3-898C2CD01801}" type="presOf" srcId="{B7E3804E-0A70-429A-8026-9733086D9762}" destId="{3E2D09DB-A370-4B9F-ABA9-12CBB631D04E}" srcOrd="0" destOrd="0" presId="urn:microsoft.com/office/officeart/2008/layout/LinedList"/>
    <dgm:cxn modelId="{4934D741-B112-4713-BBA7-802CEF47FCA1}" type="presParOf" srcId="{96EE00A3-359F-4E18-A564-BC170276EBCF}" destId="{77382477-E314-46D2-86E2-683D2EB9D0B8}" srcOrd="0" destOrd="0" presId="urn:microsoft.com/office/officeart/2008/layout/LinedList"/>
    <dgm:cxn modelId="{9790514C-196E-42AF-AF2E-0B76531342DC}" type="presParOf" srcId="{96EE00A3-359F-4E18-A564-BC170276EBCF}" destId="{785A9FD3-06C0-4254-9651-8EB8491DEB6C}" srcOrd="1" destOrd="0" presId="urn:microsoft.com/office/officeart/2008/layout/LinedList"/>
    <dgm:cxn modelId="{F19F6E99-19A9-4C8B-854C-D919A2CD75A0}" type="presParOf" srcId="{785A9FD3-06C0-4254-9651-8EB8491DEB6C}" destId="{10FC157F-63D9-40BC-9529-E73A54BCFA0D}" srcOrd="0" destOrd="0" presId="urn:microsoft.com/office/officeart/2008/layout/LinedList"/>
    <dgm:cxn modelId="{77E6BAFD-D811-4AE0-9FAD-86C3F67B97B4}" type="presParOf" srcId="{785A9FD3-06C0-4254-9651-8EB8491DEB6C}" destId="{63960F7F-62D6-4159-8F38-A4963B0FFAD5}" srcOrd="1" destOrd="0" presId="urn:microsoft.com/office/officeart/2008/layout/LinedList"/>
    <dgm:cxn modelId="{508E42EB-E87C-4693-BFA4-561601FA883F}" type="presParOf" srcId="{96EE00A3-359F-4E18-A564-BC170276EBCF}" destId="{62C3D941-C8C0-484F-8F77-692EFD5F5311}" srcOrd="2" destOrd="0" presId="urn:microsoft.com/office/officeart/2008/layout/LinedList"/>
    <dgm:cxn modelId="{387B9B1E-48F6-4BCF-B729-3AC5CC027A24}" type="presParOf" srcId="{96EE00A3-359F-4E18-A564-BC170276EBCF}" destId="{5D71DBE3-AFB9-4EAB-9829-C71EA58CB0AD}" srcOrd="3" destOrd="0" presId="urn:microsoft.com/office/officeart/2008/layout/LinedList"/>
    <dgm:cxn modelId="{A68BA1D1-D9A5-4AFF-B02D-3D5758AC8DFD}" type="presParOf" srcId="{5D71DBE3-AFB9-4EAB-9829-C71EA58CB0AD}" destId="{6926F532-FA2D-48D4-955A-1CA316318401}" srcOrd="0" destOrd="0" presId="urn:microsoft.com/office/officeart/2008/layout/LinedList"/>
    <dgm:cxn modelId="{B37B949C-57DC-48CE-9C37-997D65008157}" type="presParOf" srcId="{5D71DBE3-AFB9-4EAB-9829-C71EA58CB0AD}" destId="{4DF0A21D-A697-4C1A-9091-B52B12AD7FE6}" srcOrd="1" destOrd="0" presId="urn:microsoft.com/office/officeart/2008/layout/LinedList"/>
    <dgm:cxn modelId="{D79A7D04-08B3-4857-998B-56450EB31D66}" type="presParOf" srcId="{96EE00A3-359F-4E18-A564-BC170276EBCF}" destId="{3DDFF8EF-359E-49FB-8E9A-49AEE43F71C6}" srcOrd="4" destOrd="0" presId="urn:microsoft.com/office/officeart/2008/layout/LinedList"/>
    <dgm:cxn modelId="{F4F2BB25-F5D2-44EE-87D8-61CA970EFC0D}" type="presParOf" srcId="{96EE00A3-359F-4E18-A564-BC170276EBCF}" destId="{387DF4AA-C655-48B0-ADCF-E85DDCF6A457}" srcOrd="5" destOrd="0" presId="urn:microsoft.com/office/officeart/2008/layout/LinedList"/>
    <dgm:cxn modelId="{E8C5907E-CEDD-4D72-AE99-E08CA6FCE990}" type="presParOf" srcId="{387DF4AA-C655-48B0-ADCF-E85DDCF6A457}" destId="{3E2D09DB-A370-4B9F-ABA9-12CBB631D04E}" srcOrd="0" destOrd="0" presId="urn:microsoft.com/office/officeart/2008/layout/LinedList"/>
    <dgm:cxn modelId="{52B1B0FC-D3F9-459C-A32D-8C35AC2E6FCD}" type="presParOf" srcId="{387DF4AA-C655-48B0-ADCF-E85DDCF6A457}" destId="{5C5B64C6-2A55-4B82-ADCC-05D2D7F0BA4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14B0B7F-9A11-44F4-B566-247F8A69A71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4F8EB95D-6B92-4937-9649-A6D0CF840737}">
      <dgm:prSet custT="1"/>
      <dgm:spPr>
        <a:solidFill>
          <a:srgbClr val="A100FF"/>
        </a:solidFill>
      </dgm:spPr>
      <dgm:t>
        <a:bodyPr/>
        <a:lstStyle/>
        <a:p>
          <a:pPr>
            <a:lnSpc>
              <a:spcPct val="100000"/>
            </a:lnSpc>
          </a:pPr>
          <a:r>
            <a:rPr lang="en-US" sz="1800" dirty="0" err="1"/>
            <a:t>Firestore</a:t>
          </a:r>
          <a:r>
            <a:rPr lang="en-US" sz="1800" dirty="0"/>
            <a:t> is the next major iteration of Datastore, representing a rebranding of the product.</a:t>
          </a:r>
        </a:p>
      </dgm:t>
    </dgm:pt>
    <dgm:pt modelId="{AE759DD1-C82A-4EAE-B768-54EDC1DBC63D}" type="parTrans" cxnId="{B11B6531-C137-42E0-8B9C-D923EA0FA532}">
      <dgm:prSet/>
      <dgm:spPr/>
      <dgm:t>
        <a:bodyPr/>
        <a:lstStyle/>
        <a:p>
          <a:endParaRPr lang="en-US"/>
        </a:p>
      </dgm:t>
    </dgm:pt>
    <dgm:pt modelId="{96FB586F-1894-4170-B948-A450B97DD361}" type="sibTrans" cxnId="{B11B6531-C137-42E0-8B9C-D923EA0FA532}">
      <dgm:prSet/>
      <dgm:spPr/>
      <dgm:t>
        <a:bodyPr/>
        <a:lstStyle/>
        <a:p>
          <a:endParaRPr lang="en-US"/>
        </a:p>
      </dgm:t>
    </dgm:pt>
    <dgm:pt modelId="{69224961-9EBE-4409-9369-B6C78512ED61}">
      <dgm:prSet custT="1"/>
      <dgm:spPr>
        <a:solidFill>
          <a:srgbClr val="A100FF"/>
        </a:solidFill>
      </dgm:spPr>
      <dgm:t>
        <a:bodyPr/>
        <a:lstStyle/>
        <a:p>
          <a:pPr>
            <a:lnSpc>
              <a:spcPct val="100000"/>
            </a:lnSpc>
          </a:pPr>
          <a:r>
            <a:rPr lang="en-US" sz="1800" dirty="0"/>
            <a:t>It is a NoSQL document database designed for automatic scaling, high performance, and simplified application development.</a:t>
          </a:r>
        </a:p>
      </dgm:t>
    </dgm:pt>
    <dgm:pt modelId="{ED84559D-234B-4E75-897F-8DBEEDC89410}" type="parTrans" cxnId="{4417E0D8-94BC-42C5-BE65-CAC316E4FC49}">
      <dgm:prSet/>
      <dgm:spPr/>
      <dgm:t>
        <a:bodyPr/>
        <a:lstStyle/>
        <a:p>
          <a:endParaRPr lang="en-US"/>
        </a:p>
      </dgm:t>
    </dgm:pt>
    <dgm:pt modelId="{5E4FD87E-ABBE-4442-8142-4B1536667E89}" type="sibTrans" cxnId="{4417E0D8-94BC-42C5-BE65-CAC316E4FC49}">
      <dgm:prSet/>
      <dgm:spPr/>
      <dgm:t>
        <a:bodyPr/>
        <a:lstStyle/>
        <a:p>
          <a:endParaRPr lang="en-US"/>
        </a:p>
      </dgm:t>
    </dgm:pt>
    <dgm:pt modelId="{719AD84B-AD6C-4A80-81FA-659C36A99A74}">
      <dgm:prSet custT="1"/>
      <dgm:spPr>
        <a:solidFill>
          <a:srgbClr val="A100FF"/>
        </a:solidFill>
      </dgm:spPr>
      <dgm:t>
        <a:bodyPr/>
        <a:lstStyle/>
        <a:p>
          <a:pPr>
            <a:lnSpc>
              <a:spcPct val="100000"/>
            </a:lnSpc>
          </a:pPr>
          <a:r>
            <a:rPr lang="en-US" sz="1800" dirty="0" err="1"/>
            <a:t>Firestore</a:t>
          </a:r>
          <a:r>
            <a:rPr lang="en-US" sz="1800" dirty="0"/>
            <a:t> introduces several new features, including:</a:t>
          </a:r>
        </a:p>
      </dgm:t>
    </dgm:pt>
    <dgm:pt modelId="{B7751D12-A24B-4576-AAF0-66EA5D6093A8}" type="parTrans" cxnId="{A713AAA8-5D6C-4301-BDD7-16CE2A665241}">
      <dgm:prSet/>
      <dgm:spPr/>
      <dgm:t>
        <a:bodyPr/>
        <a:lstStyle/>
        <a:p>
          <a:endParaRPr lang="en-US"/>
        </a:p>
      </dgm:t>
    </dgm:pt>
    <dgm:pt modelId="{0A6F26CB-AD3F-4486-9070-136813F5E524}" type="sibTrans" cxnId="{A713AAA8-5D6C-4301-BDD7-16CE2A665241}">
      <dgm:prSet/>
      <dgm:spPr/>
      <dgm:t>
        <a:bodyPr/>
        <a:lstStyle/>
        <a:p>
          <a:endParaRPr lang="en-US"/>
        </a:p>
      </dgm:t>
    </dgm:pt>
    <dgm:pt modelId="{4FC45FB4-FBEC-443C-8A45-A05BAEF2396C}">
      <dgm:prSet custT="1"/>
      <dgm:spPr/>
      <dgm:t>
        <a:bodyPr/>
        <a:lstStyle/>
        <a:p>
          <a:pPr>
            <a:lnSpc>
              <a:spcPct val="100000"/>
            </a:lnSpc>
          </a:pPr>
          <a:r>
            <a:rPr lang="en-US" sz="1800"/>
            <a:t>A new, strongly consistent storage layer</a:t>
          </a:r>
        </a:p>
      </dgm:t>
    </dgm:pt>
    <dgm:pt modelId="{95BDB4D1-0386-49CD-9185-536973FD457F}" type="parTrans" cxnId="{2C89F438-8AF0-42D2-B8E1-4B08E87E81BF}">
      <dgm:prSet/>
      <dgm:spPr/>
      <dgm:t>
        <a:bodyPr/>
        <a:lstStyle/>
        <a:p>
          <a:endParaRPr lang="en-US"/>
        </a:p>
      </dgm:t>
    </dgm:pt>
    <dgm:pt modelId="{037BC996-8AA3-4BB3-94EB-A33F7F749D9E}" type="sibTrans" cxnId="{2C89F438-8AF0-42D2-B8E1-4B08E87E81BF}">
      <dgm:prSet/>
      <dgm:spPr/>
      <dgm:t>
        <a:bodyPr/>
        <a:lstStyle/>
        <a:p>
          <a:endParaRPr lang="en-US"/>
        </a:p>
      </dgm:t>
    </dgm:pt>
    <dgm:pt modelId="{3D46CC13-2B86-4E67-BD86-23AC4E7171C0}">
      <dgm:prSet custT="1"/>
      <dgm:spPr/>
      <dgm:t>
        <a:bodyPr/>
        <a:lstStyle/>
        <a:p>
          <a:pPr>
            <a:lnSpc>
              <a:spcPct val="100000"/>
            </a:lnSpc>
          </a:pPr>
          <a:r>
            <a:rPr lang="en-US" sz="1800"/>
            <a:t>A collection and document data model</a:t>
          </a:r>
          <a:endParaRPr lang="en-US" sz="1800" dirty="0"/>
        </a:p>
      </dgm:t>
    </dgm:pt>
    <dgm:pt modelId="{A2698091-36FC-40DF-8374-1F91F0C05130}" type="parTrans" cxnId="{AF719BEF-88D2-4A6D-A648-8BC28E59A7D4}">
      <dgm:prSet/>
      <dgm:spPr/>
      <dgm:t>
        <a:bodyPr/>
        <a:lstStyle/>
        <a:p>
          <a:endParaRPr lang="en-US"/>
        </a:p>
      </dgm:t>
    </dgm:pt>
    <dgm:pt modelId="{D58A3D48-6A75-454E-A386-A55C03B3D0AD}" type="sibTrans" cxnId="{AF719BEF-88D2-4A6D-A648-8BC28E59A7D4}">
      <dgm:prSet/>
      <dgm:spPr/>
      <dgm:t>
        <a:bodyPr/>
        <a:lstStyle/>
        <a:p>
          <a:endParaRPr lang="en-US"/>
        </a:p>
      </dgm:t>
    </dgm:pt>
    <dgm:pt modelId="{CEE8988B-FDAE-4515-A1EC-32BFAFF7B019}">
      <dgm:prSet custT="1"/>
      <dgm:spPr/>
      <dgm:t>
        <a:bodyPr/>
        <a:lstStyle/>
        <a:p>
          <a:pPr>
            <a:lnSpc>
              <a:spcPct val="100000"/>
            </a:lnSpc>
          </a:pPr>
          <a:r>
            <a:rPr lang="en-US" sz="1800"/>
            <a:t>Real-time updates</a:t>
          </a:r>
          <a:endParaRPr lang="en-US" sz="1800" dirty="0"/>
        </a:p>
      </dgm:t>
    </dgm:pt>
    <dgm:pt modelId="{16B612E8-7453-429A-99AB-5AF8972B227F}" type="parTrans" cxnId="{1ABC50F4-6B1B-4EF3-888C-C939C7F0BD11}">
      <dgm:prSet/>
      <dgm:spPr/>
      <dgm:t>
        <a:bodyPr/>
        <a:lstStyle/>
        <a:p>
          <a:endParaRPr lang="en-US"/>
        </a:p>
      </dgm:t>
    </dgm:pt>
    <dgm:pt modelId="{20D13179-734F-4E1B-89FA-5A9E657DFC7C}" type="sibTrans" cxnId="{1ABC50F4-6B1B-4EF3-888C-C939C7F0BD11}">
      <dgm:prSet/>
      <dgm:spPr/>
      <dgm:t>
        <a:bodyPr/>
        <a:lstStyle/>
        <a:p>
          <a:endParaRPr lang="en-US"/>
        </a:p>
      </dgm:t>
    </dgm:pt>
    <dgm:pt modelId="{E53EB318-DA83-461A-9BDC-68F40326AB2F}">
      <dgm:prSet custT="1"/>
      <dgm:spPr/>
      <dgm:t>
        <a:bodyPr/>
        <a:lstStyle/>
        <a:p>
          <a:pPr>
            <a:lnSpc>
              <a:spcPct val="100000"/>
            </a:lnSpc>
          </a:pPr>
          <a:r>
            <a:rPr lang="en-US" sz="1800" dirty="0"/>
            <a:t>Mobile and web client libraries</a:t>
          </a:r>
        </a:p>
      </dgm:t>
    </dgm:pt>
    <dgm:pt modelId="{245F0AC7-03BA-45D3-817C-71BE89EF1236}" type="parTrans" cxnId="{7CAAFEDA-462E-4DC0-AB1E-F3D4B7B85C63}">
      <dgm:prSet/>
      <dgm:spPr/>
      <dgm:t>
        <a:bodyPr/>
        <a:lstStyle/>
        <a:p>
          <a:endParaRPr lang="en-US"/>
        </a:p>
      </dgm:t>
    </dgm:pt>
    <dgm:pt modelId="{22370EEB-16F2-478B-A8E0-DCF2853D51A9}" type="sibTrans" cxnId="{7CAAFEDA-462E-4DC0-AB1E-F3D4B7B85C63}">
      <dgm:prSet/>
      <dgm:spPr/>
      <dgm:t>
        <a:bodyPr/>
        <a:lstStyle/>
        <a:p>
          <a:endParaRPr lang="en-US"/>
        </a:p>
      </dgm:t>
    </dgm:pt>
    <dgm:pt modelId="{AD320089-F1E7-4EE7-8247-EFABBB3DA9D4}" type="pres">
      <dgm:prSet presAssocID="{914B0B7F-9A11-44F4-B566-247F8A69A71C}" presName="linear" presStyleCnt="0">
        <dgm:presLayoutVars>
          <dgm:animLvl val="lvl"/>
          <dgm:resizeHandles val="exact"/>
        </dgm:presLayoutVars>
      </dgm:prSet>
      <dgm:spPr/>
    </dgm:pt>
    <dgm:pt modelId="{5577865A-9789-4221-9F82-1389102BCD6E}" type="pres">
      <dgm:prSet presAssocID="{4F8EB95D-6B92-4937-9649-A6D0CF840737}" presName="parentText" presStyleLbl="node1" presStyleIdx="0" presStyleCnt="3">
        <dgm:presLayoutVars>
          <dgm:chMax val="0"/>
          <dgm:bulletEnabled val="1"/>
        </dgm:presLayoutVars>
      </dgm:prSet>
      <dgm:spPr/>
    </dgm:pt>
    <dgm:pt modelId="{93B56115-5562-4E40-A5DB-B134D63AD853}" type="pres">
      <dgm:prSet presAssocID="{96FB586F-1894-4170-B948-A450B97DD361}" presName="spacer" presStyleCnt="0"/>
      <dgm:spPr/>
    </dgm:pt>
    <dgm:pt modelId="{01128B9C-48EC-49EE-BCAE-1E5977A22DB3}" type="pres">
      <dgm:prSet presAssocID="{69224961-9EBE-4409-9369-B6C78512ED61}" presName="parentText" presStyleLbl="node1" presStyleIdx="1" presStyleCnt="3">
        <dgm:presLayoutVars>
          <dgm:chMax val="0"/>
          <dgm:bulletEnabled val="1"/>
        </dgm:presLayoutVars>
      </dgm:prSet>
      <dgm:spPr/>
    </dgm:pt>
    <dgm:pt modelId="{B1C70904-C16B-4E71-B1FA-DCEB226B0737}" type="pres">
      <dgm:prSet presAssocID="{5E4FD87E-ABBE-4442-8142-4B1536667E89}" presName="spacer" presStyleCnt="0"/>
      <dgm:spPr/>
    </dgm:pt>
    <dgm:pt modelId="{ABB8BE5F-DD7D-44F6-B640-4D56265349E2}" type="pres">
      <dgm:prSet presAssocID="{719AD84B-AD6C-4A80-81FA-659C36A99A74}" presName="parentText" presStyleLbl="node1" presStyleIdx="2" presStyleCnt="3">
        <dgm:presLayoutVars>
          <dgm:chMax val="0"/>
          <dgm:bulletEnabled val="1"/>
        </dgm:presLayoutVars>
      </dgm:prSet>
      <dgm:spPr/>
    </dgm:pt>
    <dgm:pt modelId="{6ABA6087-CBC1-4D73-92EA-FA226BBE8FF5}" type="pres">
      <dgm:prSet presAssocID="{719AD84B-AD6C-4A80-81FA-659C36A99A74}" presName="childText" presStyleLbl="revTx" presStyleIdx="0" presStyleCnt="1">
        <dgm:presLayoutVars>
          <dgm:bulletEnabled val="1"/>
        </dgm:presLayoutVars>
      </dgm:prSet>
      <dgm:spPr/>
    </dgm:pt>
  </dgm:ptLst>
  <dgm:cxnLst>
    <dgm:cxn modelId="{B11B6531-C137-42E0-8B9C-D923EA0FA532}" srcId="{914B0B7F-9A11-44F4-B566-247F8A69A71C}" destId="{4F8EB95D-6B92-4937-9649-A6D0CF840737}" srcOrd="0" destOrd="0" parTransId="{AE759DD1-C82A-4EAE-B768-54EDC1DBC63D}" sibTransId="{96FB586F-1894-4170-B948-A450B97DD361}"/>
    <dgm:cxn modelId="{2C89F438-8AF0-42D2-B8E1-4B08E87E81BF}" srcId="{719AD84B-AD6C-4A80-81FA-659C36A99A74}" destId="{4FC45FB4-FBEC-443C-8A45-A05BAEF2396C}" srcOrd="0" destOrd="0" parTransId="{95BDB4D1-0386-49CD-9185-536973FD457F}" sibTransId="{037BC996-8AA3-4BB3-94EB-A33F7F749D9E}"/>
    <dgm:cxn modelId="{28D2BA39-1272-485E-9D09-A6C96C54682E}" type="presOf" srcId="{4FC45FB4-FBEC-443C-8A45-A05BAEF2396C}" destId="{6ABA6087-CBC1-4D73-92EA-FA226BBE8FF5}" srcOrd="0" destOrd="0" presId="urn:microsoft.com/office/officeart/2005/8/layout/vList2"/>
    <dgm:cxn modelId="{39A3B05C-36E0-4200-9E01-EFD60452E422}" type="presOf" srcId="{3D46CC13-2B86-4E67-BD86-23AC4E7171C0}" destId="{6ABA6087-CBC1-4D73-92EA-FA226BBE8FF5}" srcOrd="0" destOrd="1" presId="urn:microsoft.com/office/officeart/2005/8/layout/vList2"/>
    <dgm:cxn modelId="{272A7194-659E-4B48-810D-4EFA577BC7E2}" type="presOf" srcId="{914B0B7F-9A11-44F4-B566-247F8A69A71C}" destId="{AD320089-F1E7-4EE7-8247-EFABBB3DA9D4}" srcOrd="0" destOrd="0" presId="urn:microsoft.com/office/officeart/2005/8/layout/vList2"/>
    <dgm:cxn modelId="{119FFD94-1E60-4778-AE29-F2F7BEA88A73}" type="presOf" srcId="{E53EB318-DA83-461A-9BDC-68F40326AB2F}" destId="{6ABA6087-CBC1-4D73-92EA-FA226BBE8FF5}" srcOrd="0" destOrd="3" presId="urn:microsoft.com/office/officeart/2005/8/layout/vList2"/>
    <dgm:cxn modelId="{A713AAA8-5D6C-4301-BDD7-16CE2A665241}" srcId="{914B0B7F-9A11-44F4-B566-247F8A69A71C}" destId="{719AD84B-AD6C-4A80-81FA-659C36A99A74}" srcOrd="2" destOrd="0" parTransId="{B7751D12-A24B-4576-AAF0-66EA5D6093A8}" sibTransId="{0A6F26CB-AD3F-4486-9070-136813F5E524}"/>
    <dgm:cxn modelId="{82CF99B5-A238-4607-9699-1B0120594704}" type="presOf" srcId="{4F8EB95D-6B92-4937-9649-A6D0CF840737}" destId="{5577865A-9789-4221-9F82-1389102BCD6E}" srcOrd="0" destOrd="0" presId="urn:microsoft.com/office/officeart/2005/8/layout/vList2"/>
    <dgm:cxn modelId="{57C60CC5-FB3D-48E1-A1AD-8BC179DBE6A0}" type="presOf" srcId="{719AD84B-AD6C-4A80-81FA-659C36A99A74}" destId="{ABB8BE5F-DD7D-44F6-B640-4D56265349E2}" srcOrd="0" destOrd="0" presId="urn:microsoft.com/office/officeart/2005/8/layout/vList2"/>
    <dgm:cxn modelId="{4417E0D8-94BC-42C5-BE65-CAC316E4FC49}" srcId="{914B0B7F-9A11-44F4-B566-247F8A69A71C}" destId="{69224961-9EBE-4409-9369-B6C78512ED61}" srcOrd="1" destOrd="0" parTransId="{ED84559D-234B-4E75-897F-8DBEEDC89410}" sibTransId="{5E4FD87E-ABBE-4442-8142-4B1536667E89}"/>
    <dgm:cxn modelId="{7CAAFEDA-462E-4DC0-AB1E-F3D4B7B85C63}" srcId="{719AD84B-AD6C-4A80-81FA-659C36A99A74}" destId="{E53EB318-DA83-461A-9BDC-68F40326AB2F}" srcOrd="3" destOrd="0" parTransId="{245F0AC7-03BA-45D3-817C-71BE89EF1236}" sibTransId="{22370EEB-16F2-478B-A8E0-DCF2853D51A9}"/>
    <dgm:cxn modelId="{AF719BEF-88D2-4A6D-A648-8BC28E59A7D4}" srcId="{719AD84B-AD6C-4A80-81FA-659C36A99A74}" destId="{3D46CC13-2B86-4E67-BD86-23AC4E7171C0}" srcOrd="1" destOrd="0" parTransId="{A2698091-36FC-40DF-8374-1F91F0C05130}" sibTransId="{D58A3D48-6A75-454E-A386-A55C03B3D0AD}"/>
    <dgm:cxn modelId="{1ABC50F4-6B1B-4EF3-888C-C939C7F0BD11}" srcId="{719AD84B-AD6C-4A80-81FA-659C36A99A74}" destId="{CEE8988B-FDAE-4515-A1EC-32BFAFF7B019}" srcOrd="2" destOrd="0" parTransId="{16B612E8-7453-429A-99AB-5AF8972B227F}" sibTransId="{20D13179-734F-4E1B-89FA-5A9E657DFC7C}"/>
    <dgm:cxn modelId="{C91252F6-CDB4-4CE4-A0EE-BC46A6A96E1C}" type="presOf" srcId="{CEE8988B-FDAE-4515-A1EC-32BFAFF7B019}" destId="{6ABA6087-CBC1-4D73-92EA-FA226BBE8FF5}" srcOrd="0" destOrd="2" presId="urn:microsoft.com/office/officeart/2005/8/layout/vList2"/>
    <dgm:cxn modelId="{515493FD-6C74-48BC-8FC2-2364EC57D7F8}" type="presOf" srcId="{69224961-9EBE-4409-9369-B6C78512ED61}" destId="{01128B9C-48EC-49EE-BCAE-1E5977A22DB3}" srcOrd="0" destOrd="0" presId="urn:microsoft.com/office/officeart/2005/8/layout/vList2"/>
    <dgm:cxn modelId="{3D16BE75-6B5F-4A10-9976-16679E7F1383}" type="presParOf" srcId="{AD320089-F1E7-4EE7-8247-EFABBB3DA9D4}" destId="{5577865A-9789-4221-9F82-1389102BCD6E}" srcOrd="0" destOrd="0" presId="urn:microsoft.com/office/officeart/2005/8/layout/vList2"/>
    <dgm:cxn modelId="{A1C5A837-30B3-4912-8A09-41B6DC34587C}" type="presParOf" srcId="{AD320089-F1E7-4EE7-8247-EFABBB3DA9D4}" destId="{93B56115-5562-4E40-A5DB-B134D63AD853}" srcOrd="1" destOrd="0" presId="urn:microsoft.com/office/officeart/2005/8/layout/vList2"/>
    <dgm:cxn modelId="{0BA7026A-24D5-492B-B758-A2588CFE4A65}" type="presParOf" srcId="{AD320089-F1E7-4EE7-8247-EFABBB3DA9D4}" destId="{01128B9C-48EC-49EE-BCAE-1E5977A22DB3}" srcOrd="2" destOrd="0" presId="urn:microsoft.com/office/officeart/2005/8/layout/vList2"/>
    <dgm:cxn modelId="{2E49FC02-1904-4D6F-8C99-F5C7FBF48973}" type="presParOf" srcId="{AD320089-F1E7-4EE7-8247-EFABBB3DA9D4}" destId="{B1C70904-C16B-4E71-B1FA-DCEB226B0737}" srcOrd="3" destOrd="0" presId="urn:microsoft.com/office/officeart/2005/8/layout/vList2"/>
    <dgm:cxn modelId="{564B1D3D-F453-40D2-AADB-8DC040B7B7F7}" type="presParOf" srcId="{AD320089-F1E7-4EE7-8247-EFABBB3DA9D4}" destId="{ABB8BE5F-DD7D-44F6-B640-4D56265349E2}" srcOrd="4" destOrd="0" presId="urn:microsoft.com/office/officeart/2005/8/layout/vList2"/>
    <dgm:cxn modelId="{FD492858-F974-48FB-A309-F94648A2A08A}" type="presParOf" srcId="{AD320089-F1E7-4EE7-8247-EFABBB3DA9D4}" destId="{6ABA6087-CBC1-4D73-92EA-FA226BBE8FF5}"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0FE92-0DDA-40EF-A65D-2E629FCD0F58}">
      <dsp:nvSpPr>
        <dsp:cNvPr id="0" name=""/>
        <dsp:cNvSpPr/>
      </dsp:nvSpPr>
      <dsp:spPr>
        <a:xfrm>
          <a:off x="0" y="549"/>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383F65-492C-410E-90C3-BD5CA543BF94}">
      <dsp:nvSpPr>
        <dsp:cNvPr id="0" name=""/>
        <dsp:cNvSpPr/>
      </dsp:nvSpPr>
      <dsp:spPr>
        <a:xfrm>
          <a:off x="0" y="549"/>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Fully Managed database service</a:t>
          </a:r>
        </a:p>
      </dsp:txBody>
      <dsp:txXfrm>
        <a:off x="0" y="549"/>
        <a:ext cx="5524500" cy="500147"/>
      </dsp:txXfrm>
    </dsp:sp>
    <dsp:sp modelId="{768314A8-6D32-4443-9159-01C36FE153E9}">
      <dsp:nvSpPr>
        <dsp:cNvPr id="0" name=""/>
        <dsp:cNvSpPr/>
      </dsp:nvSpPr>
      <dsp:spPr>
        <a:xfrm>
          <a:off x="0" y="500697"/>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69F9E4-EE16-46E7-ABE1-2AB5074536EE}">
      <dsp:nvSpPr>
        <dsp:cNvPr id="0" name=""/>
        <dsp:cNvSpPr/>
      </dsp:nvSpPr>
      <dsp:spPr>
        <a:xfrm>
          <a:off x="0" y="500697"/>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For large analytical and operational workloads</a:t>
          </a:r>
        </a:p>
      </dsp:txBody>
      <dsp:txXfrm>
        <a:off x="0" y="500697"/>
        <a:ext cx="5524500" cy="500147"/>
      </dsp:txXfrm>
    </dsp:sp>
    <dsp:sp modelId="{87D91452-26D1-4421-B42D-5DCB56E3DA7C}">
      <dsp:nvSpPr>
        <dsp:cNvPr id="0" name=""/>
        <dsp:cNvSpPr/>
      </dsp:nvSpPr>
      <dsp:spPr>
        <a:xfrm>
          <a:off x="0" y="1000844"/>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C970B3-47BA-4ACC-BC74-7CCD2DAC0ACC}">
      <dsp:nvSpPr>
        <dsp:cNvPr id="0" name=""/>
        <dsp:cNvSpPr/>
      </dsp:nvSpPr>
      <dsp:spPr>
        <a:xfrm>
          <a:off x="0" y="1000844"/>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Fast and performant</a:t>
          </a:r>
        </a:p>
      </dsp:txBody>
      <dsp:txXfrm>
        <a:off x="0" y="1000844"/>
        <a:ext cx="5524500" cy="500147"/>
      </dsp:txXfrm>
    </dsp:sp>
    <dsp:sp modelId="{C271B04C-F23F-4008-B9AE-32539FD2512A}">
      <dsp:nvSpPr>
        <dsp:cNvPr id="0" name=""/>
        <dsp:cNvSpPr/>
      </dsp:nvSpPr>
      <dsp:spPr>
        <a:xfrm>
          <a:off x="0" y="1500991"/>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402222-A780-4EF4-8234-4E532C893558}">
      <dsp:nvSpPr>
        <dsp:cNvPr id="0" name=""/>
        <dsp:cNvSpPr/>
      </dsp:nvSpPr>
      <dsp:spPr>
        <a:xfrm>
          <a:off x="0" y="1500991"/>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Seamless scaling and replication</a:t>
          </a:r>
        </a:p>
      </dsp:txBody>
      <dsp:txXfrm>
        <a:off x="0" y="1500991"/>
        <a:ext cx="5524500" cy="500147"/>
      </dsp:txXfrm>
    </dsp:sp>
    <dsp:sp modelId="{0D2AB3B1-E942-40A2-AE63-E543A8D48E95}">
      <dsp:nvSpPr>
        <dsp:cNvPr id="0" name=""/>
        <dsp:cNvSpPr/>
      </dsp:nvSpPr>
      <dsp:spPr>
        <a:xfrm>
          <a:off x="0" y="2001139"/>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B83121-CCCC-4602-8F75-7C67EBED525D}">
      <dsp:nvSpPr>
        <dsp:cNvPr id="0" name=""/>
        <dsp:cNvSpPr/>
      </dsp:nvSpPr>
      <dsp:spPr>
        <a:xfrm>
          <a:off x="0" y="2001139"/>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Simple and integrated</a:t>
          </a:r>
        </a:p>
      </dsp:txBody>
      <dsp:txXfrm>
        <a:off x="0" y="2001139"/>
        <a:ext cx="5524500" cy="500147"/>
      </dsp:txXfrm>
    </dsp:sp>
    <dsp:sp modelId="{0DCE2861-770C-41CD-B518-35984097251B}">
      <dsp:nvSpPr>
        <dsp:cNvPr id="0" name=""/>
        <dsp:cNvSpPr/>
      </dsp:nvSpPr>
      <dsp:spPr>
        <a:xfrm>
          <a:off x="0" y="2501286"/>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EB3D2C-82AE-44E2-B45E-447771069894}">
      <dsp:nvSpPr>
        <dsp:cNvPr id="0" name=""/>
        <dsp:cNvSpPr/>
      </dsp:nvSpPr>
      <dsp:spPr>
        <a:xfrm>
          <a:off x="0" y="2501286"/>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Designed with a storage engine for machine learning applications</a:t>
          </a:r>
        </a:p>
      </dsp:txBody>
      <dsp:txXfrm>
        <a:off x="0" y="2501286"/>
        <a:ext cx="5524500" cy="500147"/>
      </dsp:txXfrm>
    </dsp:sp>
    <dsp:sp modelId="{6FA70D52-0957-4ADA-AC2C-421FE4A68902}">
      <dsp:nvSpPr>
        <dsp:cNvPr id="0" name=""/>
        <dsp:cNvSpPr/>
      </dsp:nvSpPr>
      <dsp:spPr>
        <a:xfrm>
          <a:off x="0" y="3001434"/>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D3D7A5-DA89-4139-B9EA-F48D3CB2ADC9}">
      <dsp:nvSpPr>
        <dsp:cNvPr id="0" name=""/>
        <dsp:cNvSpPr/>
      </dsp:nvSpPr>
      <dsp:spPr>
        <a:xfrm>
          <a:off x="0" y="3001434"/>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Easily integrates with Google Cloud services like </a:t>
          </a:r>
          <a:r>
            <a:rPr lang="en-US" sz="1800" kern="1200" dirty="0" err="1"/>
            <a:t>BigQuery</a:t>
          </a:r>
          <a:r>
            <a:rPr lang="en-US" sz="1800" kern="1200" dirty="0"/>
            <a:t> and the Apache ecosystem.</a:t>
          </a:r>
        </a:p>
      </dsp:txBody>
      <dsp:txXfrm>
        <a:off x="0" y="3001434"/>
        <a:ext cx="5524500" cy="500147"/>
      </dsp:txXfrm>
    </dsp:sp>
    <dsp:sp modelId="{D18B5AB2-EDB2-4091-864E-C5A58CAB23AD}">
      <dsp:nvSpPr>
        <dsp:cNvPr id="0" name=""/>
        <dsp:cNvSpPr/>
      </dsp:nvSpPr>
      <dsp:spPr>
        <a:xfrm>
          <a:off x="0" y="3501581"/>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5D660D-0D9D-4F83-893A-B3CC1418F93E}">
      <dsp:nvSpPr>
        <dsp:cNvPr id="0" name=""/>
        <dsp:cNvSpPr/>
      </dsp:nvSpPr>
      <dsp:spPr>
        <a:xfrm>
          <a:off x="0" y="3501581"/>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Developed by Google in 2004</a:t>
          </a:r>
        </a:p>
      </dsp:txBody>
      <dsp:txXfrm>
        <a:off x="0" y="3501581"/>
        <a:ext cx="5524500" cy="500147"/>
      </dsp:txXfrm>
    </dsp:sp>
    <dsp:sp modelId="{70384135-ED06-468E-BE96-D32AF4CE6A15}">
      <dsp:nvSpPr>
        <dsp:cNvPr id="0" name=""/>
        <dsp:cNvSpPr/>
      </dsp:nvSpPr>
      <dsp:spPr>
        <a:xfrm>
          <a:off x="0" y="4001728"/>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413219-CD94-4E9D-A253-20D0E5A8CF6C}">
      <dsp:nvSpPr>
        <dsp:cNvPr id="0" name=""/>
        <dsp:cNvSpPr/>
      </dsp:nvSpPr>
      <dsp:spPr>
        <a:xfrm>
          <a:off x="0" y="4001728"/>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One of the initial NoSQL offerings</a:t>
          </a:r>
        </a:p>
      </dsp:txBody>
      <dsp:txXfrm>
        <a:off x="0" y="4001728"/>
        <a:ext cx="5524500" cy="5001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CC4F9-D0B8-4B87-9F4D-300EFABC0C0A}">
      <dsp:nvSpPr>
        <dsp:cNvPr id="0" name=""/>
        <dsp:cNvSpPr/>
      </dsp:nvSpPr>
      <dsp:spPr>
        <a:xfrm>
          <a:off x="0" y="208030"/>
          <a:ext cx="11138977" cy="1216800"/>
        </a:xfrm>
        <a:prstGeom prst="roundRect">
          <a:avLst/>
        </a:prstGeom>
        <a:solidFill>
          <a:srgbClr val="A100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Firestore</a:t>
          </a:r>
          <a:r>
            <a:rPr lang="en-US" sz="1800" kern="1200" dirty="0"/>
            <a:t> in Datastore mode leverages Datastore's system behavior while utilizing </a:t>
          </a:r>
          <a:r>
            <a:rPr lang="en-US" sz="1800" kern="1200" dirty="0" err="1"/>
            <a:t>Firestore's</a:t>
          </a:r>
          <a:r>
            <a:rPr lang="en-US" sz="1800" kern="1200" dirty="0"/>
            <a:t> storage layer, eliminating several limitations of Datastore</a:t>
          </a:r>
        </a:p>
      </dsp:txBody>
      <dsp:txXfrm>
        <a:off x="59399" y="267429"/>
        <a:ext cx="11020179" cy="1098002"/>
      </dsp:txXfrm>
    </dsp:sp>
    <dsp:sp modelId="{E805B601-F710-454A-BBD4-914A7B02303B}">
      <dsp:nvSpPr>
        <dsp:cNvPr id="0" name=""/>
        <dsp:cNvSpPr/>
      </dsp:nvSpPr>
      <dsp:spPr>
        <a:xfrm>
          <a:off x="0" y="1738635"/>
          <a:ext cx="11138977" cy="1412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366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Eventual consistency: Queries in Datastore mode become strongly consistent unless you explicitly request eventual consistency.</a:t>
          </a:r>
          <a:endParaRPr lang="en-US" sz="1800" kern="1200" dirty="0">
            <a:solidFill>
              <a:prstClr val="black">
                <a:hueOff val="0"/>
                <a:satOff val="0"/>
                <a:lumOff val="0"/>
                <a:alphaOff val="0"/>
              </a:prstClr>
            </a:solidFill>
            <a:latin typeface="Arial"/>
            <a:ea typeface="+mn-ea"/>
            <a:cs typeface="+mn-cs"/>
          </a:endParaRPr>
        </a:p>
        <a:p>
          <a:pPr marL="171450" lvl="1" indent="-171450" algn="l" defTabSz="800100">
            <a:lnSpc>
              <a:spcPct val="90000"/>
            </a:lnSpc>
            <a:spcBef>
              <a:spcPct val="0"/>
            </a:spcBef>
            <a:spcAft>
              <a:spcPct val="20000"/>
            </a:spcAft>
            <a:buChar char="•"/>
          </a:pPr>
          <a:r>
            <a:rPr lang="en-US" sz="1800" kern="1200" dirty="0"/>
            <a:t>Queries within transactions no longer need to be ancestor queries.</a:t>
          </a:r>
        </a:p>
        <a:p>
          <a:pPr marL="171450" lvl="1" indent="-171450" algn="l" defTabSz="800100">
            <a:lnSpc>
              <a:spcPct val="90000"/>
            </a:lnSpc>
            <a:spcBef>
              <a:spcPct val="0"/>
            </a:spcBef>
            <a:spcAft>
              <a:spcPct val="20000"/>
            </a:spcAft>
            <a:buChar char="•"/>
          </a:pPr>
          <a:r>
            <a:rPr lang="en-US" sz="1800" kern="1200" dirty="0"/>
            <a:t>Transactions are no longer restricted to 25 entity groups.</a:t>
          </a:r>
        </a:p>
        <a:p>
          <a:pPr marL="171450" lvl="1" indent="-171450" algn="l" defTabSz="800100">
            <a:lnSpc>
              <a:spcPct val="90000"/>
            </a:lnSpc>
            <a:spcBef>
              <a:spcPct val="0"/>
            </a:spcBef>
            <a:spcAft>
              <a:spcPct val="20000"/>
            </a:spcAft>
            <a:buChar char="•"/>
          </a:pPr>
          <a:r>
            <a:rPr lang="en-US" sz="1800" kern="1200" dirty="0"/>
            <a:t>Writes to an entity group are no longer capped at one per second.</a:t>
          </a:r>
        </a:p>
      </dsp:txBody>
      <dsp:txXfrm>
        <a:off x="0" y="1738635"/>
        <a:ext cx="11138977" cy="141277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29D62-6F28-4B62-9046-1D06DBBD93C2}">
      <dsp:nvSpPr>
        <dsp:cNvPr id="0" name=""/>
        <dsp:cNvSpPr/>
      </dsp:nvSpPr>
      <dsp:spPr>
        <a:xfrm>
          <a:off x="6405655" y="1755782"/>
          <a:ext cx="1688269" cy="803462"/>
        </a:xfrm>
        <a:custGeom>
          <a:avLst/>
          <a:gdLst/>
          <a:ahLst/>
          <a:cxnLst/>
          <a:rect l="0" t="0" r="0" b="0"/>
          <a:pathLst>
            <a:path>
              <a:moveTo>
                <a:pt x="0" y="0"/>
              </a:moveTo>
              <a:lnTo>
                <a:pt x="0" y="547536"/>
              </a:lnTo>
              <a:lnTo>
                <a:pt x="1688269" y="547536"/>
              </a:lnTo>
              <a:lnTo>
                <a:pt x="1688269" y="8034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C4254B-430A-4D2F-80D5-E013EBF2ED82}">
      <dsp:nvSpPr>
        <dsp:cNvPr id="0" name=""/>
        <dsp:cNvSpPr/>
      </dsp:nvSpPr>
      <dsp:spPr>
        <a:xfrm>
          <a:off x="4717386" y="1755782"/>
          <a:ext cx="1688269" cy="803462"/>
        </a:xfrm>
        <a:custGeom>
          <a:avLst/>
          <a:gdLst/>
          <a:ahLst/>
          <a:cxnLst/>
          <a:rect l="0" t="0" r="0" b="0"/>
          <a:pathLst>
            <a:path>
              <a:moveTo>
                <a:pt x="1688269" y="0"/>
              </a:moveTo>
              <a:lnTo>
                <a:pt x="1688269" y="547536"/>
              </a:lnTo>
              <a:lnTo>
                <a:pt x="0" y="547536"/>
              </a:lnTo>
              <a:lnTo>
                <a:pt x="0" y="8034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7EF8CF-5FD8-4DB6-BB1D-24DB9F4F380B}">
      <dsp:nvSpPr>
        <dsp:cNvPr id="0" name=""/>
        <dsp:cNvSpPr/>
      </dsp:nvSpPr>
      <dsp:spPr>
        <a:xfrm>
          <a:off x="1647806" y="1517"/>
          <a:ext cx="2762622" cy="1754265"/>
        </a:xfrm>
        <a:prstGeom prst="roundRect">
          <a:avLst>
            <a:gd name="adj" fmla="val 10000"/>
          </a:avLst>
        </a:prstGeom>
        <a:solidFill>
          <a:srgbClr val="A100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28243F-54D4-4AFA-A23B-8B73EA7ABDB1}">
      <dsp:nvSpPr>
        <dsp:cNvPr id="0" name=""/>
        <dsp:cNvSpPr/>
      </dsp:nvSpPr>
      <dsp:spPr>
        <a:xfrm>
          <a:off x="1954764" y="293127"/>
          <a:ext cx="2762622" cy="17542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When setting up a new </a:t>
          </a:r>
          <a:r>
            <a:rPr lang="en-US" sz="1800" kern="1200" dirty="0" err="1"/>
            <a:t>Firestore</a:t>
          </a:r>
          <a:r>
            <a:rPr lang="en-US" sz="1800" kern="1200" dirty="0"/>
            <a:t> database, you need to choose a database mode.</a:t>
          </a:r>
        </a:p>
      </dsp:txBody>
      <dsp:txXfrm>
        <a:off x="2006145" y="344508"/>
        <a:ext cx="2659860" cy="1651503"/>
      </dsp:txXfrm>
    </dsp:sp>
    <dsp:sp modelId="{CDFFA2E3-22BB-4411-92AC-E6086F3D39C8}">
      <dsp:nvSpPr>
        <dsp:cNvPr id="0" name=""/>
        <dsp:cNvSpPr/>
      </dsp:nvSpPr>
      <dsp:spPr>
        <a:xfrm>
          <a:off x="5024344" y="1517"/>
          <a:ext cx="2762622" cy="1754265"/>
        </a:xfrm>
        <a:prstGeom prst="roundRect">
          <a:avLst>
            <a:gd name="adj" fmla="val 10000"/>
          </a:avLst>
        </a:prstGeom>
        <a:solidFill>
          <a:srgbClr val="A100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7C73C-98C8-44EC-AD97-B01689D9E285}">
      <dsp:nvSpPr>
        <dsp:cNvPr id="0" name=""/>
        <dsp:cNvSpPr/>
      </dsp:nvSpPr>
      <dsp:spPr>
        <a:xfrm>
          <a:off x="5331302" y="293127"/>
          <a:ext cx="2762622" cy="17542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You can have both Datastore mode and Native mode databases in the same project, but each database will be of a single type. </a:t>
          </a:r>
        </a:p>
      </dsp:txBody>
      <dsp:txXfrm>
        <a:off x="5382683" y="344508"/>
        <a:ext cx="2659860" cy="1651503"/>
      </dsp:txXfrm>
    </dsp:sp>
    <dsp:sp modelId="{55ED72E5-5576-4399-9BBF-6B5D6552C5A0}">
      <dsp:nvSpPr>
        <dsp:cNvPr id="0" name=""/>
        <dsp:cNvSpPr/>
      </dsp:nvSpPr>
      <dsp:spPr>
        <a:xfrm>
          <a:off x="3336075" y="2559244"/>
          <a:ext cx="2762622" cy="1754265"/>
        </a:xfrm>
        <a:prstGeom prst="roundRect">
          <a:avLst>
            <a:gd name="adj" fmla="val 10000"/>
          </a:avLst>
        </a:prstGeom>
        <a:solidFill>
          <a:srgbClr val="A100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F4CE5D-4444-4684-843E-157913459CFB}">
      <dsp:nvSpPr>
        <dsp:cNvPr id="0" name=""/>
        <dsp:cNvSpPr/>
      </dsp:nvSpPr>
      <dsp:spPr>
        <a:xfrm>
          <a:off x="3643033" y="2850854"/>
          <a:ext cx="2762622" cy="17542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 </a:t>
          </a:r>
          <a:r>
            <a:rPr lang="en-US" sz="1800" kern="1200" dirty="0" err="1"/>
            <a:t>Firestore</a:t>
          </a:r>
          <a:r>
            <a:rPr lang="en-US" sz="1800" kern="1200" dirty="0"/>
            <a:t> in Datastore mode for new server projects.</a:t>
          </a:r>
        </a:p>
      </dsp:txBody>
      <dsp:txXfrm>
        <a:off x="3694414" y="2902235"/>
        <a:ext cx="2659860" cy="1651503"/>
      </dsp:txXfrm>
    </dsp:sp>
    <dsp:sp modelId="{06C1FC07-85ED-4741-BA57-095BCD38EB52}">
      <dsp:nvSpPr>
        <dsp:cNvPr id="0" name=""/>
        <dsp:cNvSpPr/>
      </dsp:nvSpPr>
      <dsp:spPr>
        <a:xfrm>
          <a:off x="6712613" y="2559244"/>
          <a:ext cx="2762622" cy="1754265"/>
        </a:xfrm>
        <a:prstGeom prst="roundRect">
          <a:avLst>
            <a:gd name="adj" fmla="val 10000"/>
          </a:avLst>
        </a:prstGeom>
        <a:solidFill>
          <a:srgbClr val="A100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C68A27-4961-4CBD-BFAA-81485D7F91FA}">
      <dsp:nvSpPr>
        <dsp:cNvPr id="0" name=""/>
        <dsp:cNvSpPr/>
      </dsp:nvSpPr>
      <dsp:spPr>
        <a:xfrm>
          <a:off x="7019571" y="2850854"/>
          <a:ext cx="2762622" cy="17542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Use </a:t>
          </a:r>
          <a:r>
            <a:rPr lang="en-US" sz="1800" kern="1200" dirty="0" err="1"/>
            <a:t>Firestore</a:t>
          </a:r>
          <a:r>
            <a:rPr lang="en-US" sz="1800" kern="1200" dirty="0"/>
            <a:t> in Native mode for new mobile and web apps</a:t>
          </a:r>
          <a:r>
            <a:rPr lang="en-US" sz="1800" b="1" i="0" kern="1200" dirty="0"/>
            <a:t>.</a:t>
          </a:r>
          <a:endParaRPr lang="en-US" sz="1800" kern="1200" dirty="0"/>
        </a:p>
      </dsp:txBody>
      <dsp:txXfrm>
        <a:off x="7070952" y="2902235"/>
        <a:ext cx="2659860" cy="165150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89491-7EEB-4DF7-A91E-F868C937AE66}">
      <dsp:nvSpPr>
        <dsp:cNvPr id="0" name=""/>
        <dsp:cNvSpPr/>
      </dsp:nvSpPr>
      <dsp:spPr>
        <a:xfrm>
          <a:off x="1420245" y="366532"/>
          <a:ext cx="934137" cy="9341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C9B4E1-2134-4F9F-B0D4-317E830298B9}">
      <dsp:nvSpPr>
        <dsp:cNvPr id="0" name=""/>
        <dsp:cNvSpPr/>
      </dsp:nvSpPr>
      <dsp:spPr>
        <a:xfrm>
          <a:off x="849383" y="1611599"/>
          <a:ext cx="20758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i="0" kern="1200" dirty="0"/>
            <a:t>Documents</a:t>
          </a:r>
          <a:endParaRPr lang="en-US" sz="1800" kern="1200" dirty="0"/>
        </a:p>
      </dsp:txBody>
      <dsp:txXfrm>
        <a:off x="849383" y="1611599"/>
        <a:ext cx="2075860" cy="720000"/>
      </dsp:txXfrm>
    </dsp:sp>
    <dsp:sp modelId="{39C847AB-A70D-499B-91C1-C09C321E3B9D}">
      <dsp:nvSpPr>
        <dsp:cNvPr id="0" name=""/>
        <dsp:cNvSpPr/>
      </dsp:nvSpPr>
      <dsp:spPr>
        <a:xfrm>
          <a:off x="3859380" y="366532"/>
          <a:ext cx="934137" cy="9341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F962A2-C120-4C4B-8129-4A13C50C0502}">
      <dsp:nvSpPr>
        <dsp:cNvPr id="0" name=""/>
        <dsp:cNvSpPr/>
      </dsp:nvSpPr>
      <dsp:spPr>
        <a:xfrm>
          <a:off x="3288519" y="1611599"/>
          <a:ext cx="20758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i="0" kern="1200" dirty="0"/>
            <a:t>Multiple collections</a:t>
          </a:r>
          <a:endParaRPr lang="en-US" sz="1800" kern="1200" dirty="0"/>
        </a:p>
      </dsp:txBody>
      <dsp:txXfrm>
        <a:off x="3288519" y="1611599"/>
        <a:ext cx="2075860" cy="720000"/>
      </dsp:txXfrm>
    </dsp:sp>
    <dsp:sp modelId="{A8F3FD4F-1835-4A7D-B692-DC794CCB11C0}">
      <dsp:nvSpPr>
        <dsp:cNvPr id="0" name=""/>
        <dsp:cNvSpPr/>
      </dsp:nvSpPr>
      <dsp:spPr>
        <a:xfrm>
          <a:off x="2639812" y="2850565"/>
          <a:ext cx="934137" cy="9341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A3B1BB-0173-4F88-87F6-DE740EAC7692}">
      <dsp:nvSpPr>
        <dsp:cNvPr id="0" name=""/>
        <dsp:cNvSpPr/>
      </dsp:nvSpPr>
      <dsp:spPr>
        <a:xfrm>
          <a:off x="2068951" y="4095632"/>
          <a:ext cx="20758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b="0" i="0" kern="1200" dirty="0"/>
            <a:t>Subcollections within documents</a:t>
          </a:r>
          <a:endParaRPr lang="en-US" sz="1800" kern="1200" dirty="0"/>
        </a:p>
      </dsp:txBody>
      <dsp:txXfrm>
        <a:off x="2068951" y="4095632"/>
        <a:ext cx="207586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780E7-81EA-4716-8579-711A75747E5D}">
      <dsp:nvSpPr>
        <dsp:cNvPr id="0" name=""/>
        <dsp:cNvSpPr/>
      </dsp:nvSpPr>
      <dsp:spPr>
        <a:xfrm>
          <a:off x="3919" y="163150"/>
          <a:ext cx="3951386" cy="1060659"/>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High performance with minimal latency</a:t>
          </a:r>
        </a:p>
      </dsp:txBody>
      <dsp:txXfrm>
        <a:off x="534249" y="163150"/>
        <a:ext cx="2890727" cy="1060659"/>
      </dsp:txXfrm>
    </dsp:sp>
    <dsp:sp modelId="{9396C274-7AD1-406B-A040-512BAA6C02FA}">
      <dsp:nvSpPr>
        <dsp:cNvPr id="0" name=""/>
        <dsp:cNvSpPr/>
      </dsp:nvSpPr>
      <dsp:spPr>
        <a:xfrm>
          <a:off x="3919" y="1356392"/>
          <a:ext cx="3161109" cy="307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r>
            <a:rPr lang="en-US" sz="1900" kern="1200"/>
            <a:t>Cloud Bigtable stores massive amounts of data in a key-value format, with throughput that scales linearly—enabling higher queries per second (QPS) simply by adding more nodes.</a:t>
          </a:r>
          <a:endParaRPr lang="en-US" sz="1900" kern="1200" dirty="0"/>
        </a:p>
        <a:p>
          <a:pPr marL="171450" lvl="1" indent="-171450" algn="l" defTabSz="844550">
            <a:lnSpc>
              <a:spcPct val="90000"/>
            </a:lnSpc>
            <a:spcBef>
              <a:spcPct val="0"/>
            </a:spcBef>
            <a:spcAft>
              <a:spcPct val="15000"/>
            </a:spcAft>
            <a:buChar char="•"/>
          </a:pPr>
          <a:r>
            <a:rPr lang="en-US" sz="1900" kern="1200" dirty="0"/>
            <a:t>It has been thoroughly tested with major Google products like Gmail, Google Search, and Google Maps.</a:t>
          </a:r>
        </a:p>
      </dsp:txBody>
      <dsp:txXfrm>
        <a:off x="3919" y="1356392"/>
        <a:ext cx="3161109" cy="3078000"/>
      </dsp:txXfrm>
    </dsp:sp>
    <dsp:sp modelId="{90D0A0F5-6543-4DA4-882B-7BB837A9D03D}">
      <dsp:nvSpPr>
        <dsp:cNvPr id="0" name=""/>
        <dsp:cNvSpPr/>
      </dsp:nvSpPr>
      <dsp:spPr>
        <a:xfrm>
          <a:off x="3739306" y="163150"/>
          <a:ext cx="3951386" cy="1060659"/>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Cluster resizing is seamless, with no downtime.</a:t>
          </a:r>
        </a:p>
      </dsp:txBody>
      <dsp:txXfrm>
        <a:off x="4269636" y="163150"/>
        <a:ext cx="2890727" cy="1060659"/>
      </dsp:txXfrm>
    </dsp:sp>
    <dsp:sp modelId="{8D63EA50-62C5-477D-AFEF-23C5B815DCC9}">
      <dsp:nvSpPr>
        <dsp:cNvPr id="0" name=""/>
        <dsp:cNvSpPr/>
      </dsp:nvSpPr>
      <dsp:spPr>
        <a:xfrm>
          <a:off x="3739306" y="1356392"/>
          <a:ext cx="3161109" cy="307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r>
            <a:rPr lang="en-US" sz="1900" kern="1200" dirty="0"/>
            <a:t>Scale effortlessly from thousands to millions of reads and writes per second, with throughput that can be dynamically adjusted by adding or removing cluster nodes.</a:t>
          </a:r>
        </a:p>
      </dsp:txBody>
      <dsp:txXfrm>
        <a:off x="3739306" y="1356392"/>
        <a:ext cx="3161109" cy="3078000"/>
      </dsp:txXfrm>
    </dsp:sp>
    <dsp:sp modelId="{EF7DBB97-998C-4919-89D7-8E93342443B3}">
      <dsp:nvSpPr>
        <dsp:cNvPr id="0" name=""/>
        <dsp:cNvSpPr/>
      </dsp:nvSpPr>
      <dsp:spPr>
        <a:xfrm>
          <a:off x="7474693" y="163150"/>
          <a:ext cx="3951386" cy="1060659"/>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Offers flexible, automated replication to optimize performance for any workload</a:t>
          </a:r>
        </a:p>
      </dsp:txBody>
      <dsp:txXfrm>
        <a:off x="8005023" y="163150"/>
        <a:ext cx="2890727" cy="1060659"/>
      </dsp:txXfrm>
    </dsp:sp>
    <dsp:sp modelId="{B434EB02-C1B1-4B59-9CC9-71DA3FC18EA9}">
      <dsp:nvSpPr>
        <dsp:cNvPr id="0" name=""/>
        <dsp:cNvSpPr/>
      </dsp:nvSpPr>
      <dsp:spPr>
        <a:xfrm>
          <a:off x="7474693" y="1356392"/>
          <a:ext cx="3161109" cy="307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44550">
            <a:lnSpc>
              <a:spcPct val="90000"/>
            </a:lnSpc>
            <a:spcBef>
              <a:spcPct val="0"/>
            </a:spcBef>
            <a:spcAft>
              <a:spcPct val="15000"/>
            </a:spcAft>
            <a:buChar char="•"/>
          </a:pPr>
          <a:r>
            <a:rPr lang="en-US" sz="1900" kern="1200" dirty="0"/>
            <a:t>Provides automatic replication with eventual consistency, ensuring a high availability SLA of 99.99% for instances configured with multi-cluster routing.</a:t>
          </a:r>
        </a:p>
      </dsp:txBody>
      <dsp:txXfrm>
        <a:off x="7474693" y="1356392"/>
        <a:ext cx="3161109" cy="3078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8507A-1E79-4810-8E7E-2C1B839547AB}">
      <dsp:nvSpPr>
        <dsp:cNvPr id="0" name=""/>
        <dsp:cNvSpPr/>
      </dsp:nvSpPr>
      <dsp:spPr>
        <a:xfrm>
          <a:off x="6662" y="28507"/>
          <a:ext cx="1200748" cy="12007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rgbClr val="7500C0"/>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A1B596-D63A-43F3-9406-F5B12F331C28}">
      <dsp:nvSpPr>
        <dsp:cNvPr id="0" name=""/>
        <dsp:cNvSpPr/>
      </dsp:nvSpPr>
      <dsp:spPr>
        <a:xfrm>
          <a:off x="6662" y="1399570"/>
          <a:ext cx="3430708" cy="949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b="0" kern="1200" baseline="0" dirty="0"/>
            <a:t>Ideal for applications that need very high throughput and scalability for key/value data</a:t>
          </a:r>
          <a:endParaRPr lang="en-US" sz="1800" kern="1200" dirty="0"/>
        </a:p>
      </dsp:txBody>
      <dsp:txXfrm>
        <a:off x="6662" y="1399570"/>
        <a:ext cx="3430708" cy="949526"/>
      </dsp:txXfrm>
    </dsp:sp>
    <dsp:sp modelId="{3C8AAF36-9693-48EA-8451-E2A5735EF346}">
      <dsp:nvSpPr>
        <dsp:cNvPr id="0" name=""/>
        <dsp:cNvSpPr/>
      </dsp:nvSpPr>
      <dsp:spPr>
        <a:xfrm>
          <a:off x="6662" y="2428313"/>
          <a:ext cx="3430708" cy="1560996"/>
        </a:xfrm>
        <a:prstGeom prst="rect">
          <a:avLst/>
        </a:prstGeom>
        <a:noFill/>
        <a:ln>
          <a:noFill/>
        </a:ln>
        <a:effectLst/>
      </dsp:spPr>
      <dsp:style>
        <a:lnRef idx="0">
          <a:scrgbClr r="0" g="0" b="0"/>
        </a:lnRef>
        <a:fillRef idx="0">
          <a:scrgbClr r="0" g="0" b="0"/>
        </a:fillRef>
        <a:effectRef idx="0">
          <a:scrgbClr r="0" g="0" b="0"/>
        </a:effectRef>
        <a:fontRef idx="minor"/>
      </dsp:style>
    </dsp:sp>
    <dsp:sp modelId="{2004A32F-D298-4648-AD12-FE6F3373E47C}">
      <dsp:nvSpPr>
        <dsp:cNvPr id="0" name=""/>
        <dsp:cNvSpPr/>
      </dsp:nvSpPr>
      <dsp:spPr>
        <a:xfrm>
          <a:off x="4037745" y="28507"/>
          <a:ext cx="1200748" cy="1200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89A3CD-B213-4234-B305-CFDFC8AFCAFF}">
      <dsp:nvSpPr>
        <dsp:cNvPr id="0" name=""/>
        <dsp:cNvSpPr/>
      </dsp:nvSpPr>
      <dsp:spPr>
        <a:xfrm>
          <a:off x="4037745" y="1399570"/>
          <a:ext cx="3430708" cy="949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b="0" kern="1200" dirty="0"/>
            <a:t>Supports batch MapReduce operations, stream processing and analytics, as well as machine learning applications.</a:t>
          </a:r>
        </a:p>
      </dsp:txBody>
      <dsp:txXfrm>
        <a:off x="4037745" y="1399570"/>
        <a:ext cx="3430708" cy="949526"/>
      </dsp:txXfrm>
    </dsp:sp>
    <dsp:sp modelId="{10A1B463-D568-462A-BB48-BA57F5452B6D}">
      <dsp:nvSpPr>
        <dsp:cNvPr id="0" name=""/>
        <dsp:cNvSpPr/>
      </dsp:nvSpPr>
      <dsp:spPr>
        <a:xfrm>
          <a:off x="4037745" y="2428313"/>
          <a:ext cx="3430708" cy="1560996"/>
        </a:xfrm>
        <a:prstGeom prst="rect">
          <a:avLst/>
        </a:prstGeom>
        <a:noFill/>
        <a:ln>
          <a:noFill/>
        </a:ln>
        <a:effectLst/>
      </dsp:spPr>
      <dsp:style>
        <a:lnRef idx="0">
          <a:scrgbClr r="0" g="0" b="0"/>
        </a:lnRef>
        <a:fillRef idx="0">
          <a:scrgbClr r="0" g="0" b="0"/>
        </a:fillRef>
        <a:effectRef idx="0">
          <a:scrgbClr r="0" g="0" b="0"/>
        </a:effectRef>
        <a:fontRef idx="minor"/>
      </dsp:style>
    </dsp:sp>
    <dsp:sp modelId="{83346A38-2C49-4905-AA2D-47C87F045B00}">
      <dsp:nvSpPr>
        <dsp:cNvPr id="0" name=""/>
        <dsp:cNvSpPr/>
      </dsp:nvSpPr>
      <dsp:spPr>
        <a:xfrm>
          <a:off x="8068828" y="28507"/>
          <a:ext cx="1200748" cy="12007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2B96B2-0E57-4A10-A166-1818A8394684}">
      <dsp:nvSpPr>
        <dsp:cNvPr id="0" name=""/>
        <dsp:cNvSpPr/>
      </dsp:nvSpPr>
      <dsp:spPr>
        <a:xfrm>
          <a:off x="8068828" y="1399570"/>
          <a:ext cx="3430708" cy="949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b="0" kern="1200" baseline="0"/>
            <a:t>Examples – </a:t>
          </a:r>
          <a:endParaRPr lang="en-US" sz="3600" kern="1200"/>
        </a:p>
      </dsp:txBody>
      <dsp:txXfrm>
        <a:off x="8068828" y="1399570"/>
        <a:ext cx="3430708" cy="949526"/>
      </dsp:txXfrm>
    </dsp:sp>
    <dsp:sp modelId="{8805310E-CCAE-4628-99F2-1A09E5E6C825}">
      <dsp:nvSpPr>
        <dsp:cNvPr id="0" name=""/>
        <dsp:cNvSpPr/>
      </dsp:nvSpPr>
      <dsp:spPr>
        <a:xfrm>
          <a:off x="8011329" y="2029993"/>
          <a:ext cx="3430708" cy="1560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a:t>Time-series data</a:t>
          </a:r>
        </a:p>
        <a:p>
          <a:pPr marL="0" lvl="0" indent="0" algn="l" defTabSz="800100">
            <a:lnSpc>
              <a:spcPct val="90000"/>
            </a:lnSpc>
            <a:spcBef>
              <a:spcPct val="0"/>
            </a:spcBef>
            <a:spcAft>
              <a:spcPct val="35000"/>
            </a:spcAft>
            <a:buNone/>
          </a:pPr>
          <a:r>
            <a:rPr lang="en-US" sz="1800" kern="1200" dirty="0"/>
            <a:t>Marketing data</a:t>
          </a:r>
        </a:p>
        <a:p>
          <a:pPr marL="0" lvl="0" indent="0" algn="l" defTabSz="800100">
            <a:lnSpc>
              <a:spcPct val="90000"/>
            </a:lnSpc>
            <a:spcBef>
              <a:spcPct val="0"/>
            </a:spcBef>
            <a:spcAft>
              <a:spcPct val="35000"/>
            </a:spcAft>
            <a:buNone/>
          </a:pPr>
          <a:r>
            <a:rPr lang="en-US" sz="1800" kern="1200" dirty="0"/>
            <a:t>Financial data</a:t>
          </a:r>
        </a:p>
        <a:p>
          <a:pPr marL="0" lvl="0" indent="0" algn="l" defTabSz="800100">
            <a:lnSpc>
              <a:spcPct val="90000"/>
            </a:lnSpc>
            <a:spcBef>
              <a:spcPct val="0"/>
            </a:spcBef>
            <a:spcAft>
              <a:spcPct val="35000"/>
            </a:spcAft>
            <a:buNone/>
          </a:pPr>
          <a:r>
            <a:rPr lang="en-US" sz="1800" kern="1200" dirty="0"/>
            <a:t>Internet of Things data</a:t>
          </a:r>
        </a:p>
        <a:p>
          <a:pPr marL="0" lvl="0" indent="0" algn="l" defTabSz="800100">
            <a:lnSpc>
              <a:spcPct val="90000"/>
            </a:lnSpc>
            <a:spcBef>
              <a:spcPct val="0"/>
            </a:spcBef>
            <a:spcAft>
              <a:spcPct val="35000"/>
            </a:spcAft>
            <a:buNone/>
          </a:pPr>
          <a:r>
            <a:rPr lang="en-US" sz="1800" kern="1200" dirty="0"/>
            <a:t>Graph data</a:t>
          </a:r>
        </a:p>
      </dsp:txBody>
      <dsp:txXfrm>
        <a:off x="8011329" y="2029993"/>
        <a:ext cx="3430708" cy="15609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8E8BE-D4B8-4B2C-899F-9DD76434699E}">
      <dsp:nvSpPr>
        <dsp:cNvPr id="0" name=""/>
        <dsp:cNvSpPr/>
      </dsp:nvSpPr>
      <dsp:spPr>
        <a:xfrm>
          <a:off x="0" y="516"/>
          <a:ext cx="6948055" cy="1209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F2E03-9BC2-4F39-8429-0155C201B064}">
      <dsp:nvSpPr>
        <dsp:cNvPr id="0" name=""/>
        <dsp:cNvSpPr/>
      </dsp:nvSpPr>
      <dsp:spPr>
        <a:xfrm>
          <a:off x="365837" y="272627"/>
          <a:ext cx="665158" cy="665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189313-6955-41DD-AA2E-5B87FA053D8F}">
      <dsp:nvSpPr>
        <dsp:cNvPr id="0" name=""/>
        <dsp:cNvSpPr/>
      </dsp:nvSpPr>
      <dsp:spPr>
        <a:xfrm>
          <a:off x="1396833" y="516"/>
          <a:ext cx="5551221" cy="120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93" tIns="127993" rIns="127993" bIns="127993" numCol="1" spcCol="1270" anchor="ctr" anchorCtr="0">
          <a:noAutofit/>
        </a:bodyPr>
        <a:lstStyle/>
        <a:p>
          <a:pPr marL="0" lvl="0" indent="0" algn="l" defTabSz="800100">
            <a:lnSpc>
              <a:spcPct val="90000"/>
            </a:lnSpc>
            <a:spcBef>
              <a:spcPct val="0"/>
            </a:spcBef>
            <a:spcAft>
              <a:spcPct val="35000"/>
            </a:spcAft>
            <a:buNone/>
          </a:pPr>
          <a:r>
            <a:rPr lang="en-US" sz="1800" kern="1200" dirty="0"/>
            <a:t>A tablet is a collection of contiguous rows grouped together</a:t>
          </a:r>
        </a:p>
      </dsp:txBody>
      <dsp:txXfrm>
        <a:off x="1396833" y="516"/>
        <a:ext cx="5551221" cy="1209379"/>
      </dsp:txXfrm>
    </dsp:sp>
    <dsp:sp modelId="{E77B8E86-4487-4E95-A59C-5804F36DE7B8}">
      <dsp:nvSpPr>
        <dsp:cNvPr id="0" name=""/>
        <dsp:cNvSpPr/>
      </dsp:nvSpPr>
      <dsp:spPr>
        <a:xfrm>
          <a:off x="0" y="1512241"/>
          <a:ext cx="6948055" cy="1209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D0CCE1-6614-4550-883D-4C2DC6AF37E1}">
      <dsp:nvSpPr>
        <dsp:cNvPr id="0" name=""/>
        <dsp:cNvSpPr/>
      </dsp:nvSpPr>
      <dsp:spPr>
        <a:xfrm>
          <a:off x="365837" y="1784352"/>
          <a:ext cx="665158" cy="665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EBC05C-1839-4868-9470-9F51F7B8996D}">
      <dsp:nvSpPr>
        <dsp:cNvPr id="0" name=""/>
        <dsp:cNvSpPr/>
      </dsp:nvSpPr>
      <dsp:spPr>
        <a:xfrm>
          <a:off x="1396833" y="1512241"/>
          <a:ext cx="5551221" cy="120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93" tIns="127993" rIns="127993" bIns="127993" numCol="1" spcCol="1270" anchor="ctr" anchorCtr="0">
          <a:noAutofit/>
        </a:bodyPr>
        <a:lstStyle/>
        <a:p>
          <a:pPr marL="0" lvl="0" indent="0" algn="l" defTabSz="800100">
            <a:lnSpc>
              <a:spcPct val="90000"/>
            </a:lnSpc>
            <a:spcBef>
              <a:spcPct val="0"/>
            </a:spcBef>
            <a:spcAft>
              <a:spcPct val="35000"/>
            </a:spcAft>
            <a:buNone/>
          </a:pPr>
          <a:r>
            <a:rPr lang="en-US" sz="1800" b="0" kern="1200" baseline="0" dirty="0"/>
            <a:t>The </a:t>
          </a:r>
          <a:r>
            <a:rPr lang="en-US" sz="1800" b="0" kern="1200" baseline="0" dirty="0" err="1"/>
            <a:t>SSTable</a:t>
          </a:r>
          <a:r>
            <a:rPr lang="en-US" sz="1800" b="0" kern="1200" baseline="0" dirty="0"/>
            <a:t> is a file of key/value string pairs, sorted by keys</a:t>
          </a:r>
          <a:endParaRPr lang="en-US" sz="1800" kern="1200" dirty="0"/>
        </a:p>
      </dsp:txBody>
      <dsp:txXfrm>
        <a:off x="1396833" y="1512241"/>
        <a:ext cx="5551221" cy="1209379"/>
      </dsp:txXfrm>
    </dsp:sp>
    <dsp:sp modelId="{FA513E7D-1FCF-49F1-A7DD-2246B04AEE31}">
      <dsp:nvSpPr>
        <dsp:cNvPr id="0" name=""/>
        <dsp:cNvSpPr/>
      </dsp:nvSpPr>
      <dsp:spPr>
        <a:xfrm>
          <a:off x="0" y="3023966"/>
          <a:ext cx="6948055" cy="1209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6D8754-9D2A-420C-AFE3-6FD72B438068}">
      <dsp:nvSpPr>
        <dsp:cNvPr id="0" name=""/>
        <dsp:cNvSpPr/>
      </dsp:nvSpPr>
      <dsp:spPr>
        <a:xfrm>
          <a:off x="365837" y="3296076"/>
          <a:ext cx="665158" cy="665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EA0448-5E12-47E3-8F32-E4B64A630D1C}">
      <dsp:nvSpPr>
        <dsp:cNvPr id="0" name=""/>
        <dsp:cNvSpPr/>
      </dsp:nvSpPr>
      <dsp:spPr>
        <a:xfrm>
          <a:off x="1396833" y="3023966"/>
          <a:ext cx="5551221" cy="120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93" tIns="127993" rIns="127993" bIns="127993" numCol="1" spcCol="1270" anchor="ctr" anchorCtr="0">
          <a:noAutofit/>
        </a:bodyPr>
        <a:lstStyle/>
        <a:p>
          <a:pPr marL="0" lvl="0" indent="0" algn="l" defTabSz="800100">
            <a:lnSpc>
              <a:spcPct val="90000"/>
            </a:lnSpc>
            <a:spcBef>
              <a:spcPct val="0"/>
            </a:spcBef>
            <a:spcAft>
              <a:spcPct val="35000"/>
            </a:spcAft>
            <a:buNone/>
          </a:pPr>
          <a:r>
            <a:rPr lang="en-US" sz="1800" b="0" kern="1200" baseline="0" dirty="0"/>
            <a:t>Append only log is stored on GFS</a:t>
          </a:r>
          <a:endParaRPr lang="en-US" sz="1800" kern="1200" dirty="0"/>
        </a:p>
      </dsp:txBody>
      <dsp:txXfrm>
        <a:off x="1396833" y="3023966"/>
        <a:ext cx="5551221" cy="12093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825FD-5145-4E2E-BC67-4D43FD46A636}">
      <dsp:nvSpPr>
        <dsp:cNvPr id="0" name=""/>
        <dsp:cNvSpPr/>
      </dsp:nvSpPr>
      <dsp:spPr>
        <a:xfrm>
          <a:off x="0" y="493"/>
          <a:ext cx="55483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EC1D317-F26C-4665-B775-B5539E4F92B9}">
      <dsp:nvSpPr>
        <dsp:cNvPr id="0" name=""/>
        <dsp:cNvSpPr/>
      </dsp:nvSpPr>
      <dsp:spPr>
        <a:xfrm>
          <a:off x="0" y="493"/>
          <a:ext cx="5548312" cy="808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kern="1200" baseline="0" dirty="0"/>
            <a:t>Stores data in massively scalable tables</a:t>
          </a:r>
          <a:endParaRPr lang="en-US" sz="2300" kern="1200" dirty="0"/>
        </a:p>
      </dsp:txBody>
      <dsp:txXfrm>
        <a:off x="0" y="493"/>
        <a:ext cx="5548312" cy="808902"/>
      </dsp:txXfrm>
    </dsp:sp>
    <dsp:sp modelId="{D0797ACC-0185-4FB1-844F-61C076FEECC4}">
      <dsp:nvSpPr>
        <dsp:cNvPr id="0" name=""/>
        <dsp:cNvSpPr/>
      </dsp:nvSpPr>
      <dsp:spPr>
        <a:xfrm>
          <a:off x="0" y="809396"/>
          <a:ext cx="55483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462FD90-EFA0-434C-9EE0-01E60CE3222A}">
      <dsp:nvSpPr>
        <dsp:cNvPr id="0" name=""/>
        <dsp:cNvSpPr/>
      </dsp:nvSpPr>
      <dsp:spPr>
        <a:xfrm>
          <a:off x="0" y="809396"/>
          <a:ext cx="5548312" cy="808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kern="1200" baseline="0" dirty="0"/>
            <a:t>Table is composed of Rows (describes entity) and Columns (value for each row)</a:t>
          </a:r>
          <a:endParaRPr lang="en-US" sz="2300" kern="1200" dirty="0"/>
        </a:p>
      </dsp:txBody>
      <dsp:txXfrm>
        <a:off x="0" y="809396"/>
        <a:ext cx="5548312" cy="808902"/>
      </dsp:txXfrm>
    </dsp:sp>
    <dsp:sp modelId="{47103429-016F-4D4C-9A2F-411E32C2F5BF}">
      <dsp:nvSpPr>
        <dsp:cNvPr id="0" name=""/>
        <dsp:cNvSpPr/>
      </dsp:nvSpPr>
      <dsp:spPr>
        <a:xfrm>
          <a:off x="0" y="1618298"/>
          <a:ext cx="55483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17AA6B5-1E06-42A9-9669-19D2D0129BE9}">
      <dsp:nvSpPr>
        <dsp:cNvPr id="0" name=""/>
        <dsp:cNvSpPr/>
      </dsp:nvSpPr>
      <dsp:spPr>
        <a:xfrm>
          <a:off x="0" y="1618298"/>
          <a:ext cx="5548312" cy="808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kern="1200" baseline="0" dirty="0"/>
            <a:t>Each row is indexed by a single row key</a:t>
          </a:r>
          <a:endParaRPr lang="en-US" sz="2300" kern="1200" dirty="0"/>
        </a:p>
      </dsp:txBody>
      <dsp:txXfrm>
        <a:off x="0" y="1618298"/>
        <a:ext cx="5548312" cy="808902"/>
      </dsp:txXfrm>
    </dsp:sp>
    <dsp:sp modelId="{F6C9A6DF-482F-45D8-A93F-9B813F120B2C}">
      <dsp:nvSpPr>
        <dsp:cNvPr id="0" name=""/>
        <dsp:cNvSpPr/>
      </dsp:nvSpPr>
      <dsp:spPr>
        <a:xfrm>
          <a:off x="0" y="2427201"/>
          <a:ext cx="55483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DB0A1EA-85AB-4C68-81FA-D2319E755105}">
      <dsp:nvSpPr>
        <dsp:cNvPr id="0" name=""/>
        <dsp:cNvSpPr/>
      </dsp:nvSpPr>
      <dsp:spPr>
        <a:xfrm>
          <a:off x="0" y="2427201"/>
          <a:ext cx="5548312" cy="808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kern="1200" baseline="0"/>
            <a:t>Related columns are typically grouped together into a column family</a:t>
          </a:r>
          <a:endParaRPr lang="en-US" sz="2300" kern="1200"/>
        </a:p>
      </dsp:txBody>
      <dsp:txXfrm>
        <a:off x="0" y="2427201"/>
        <a:ext cx="5548312" cy="808902"/>
      </dsp:txXfrm>
    </dsp:sp>
    <dsp:sp modelId="{2EB4D32C-7C2B-4CF4-A22A-5426BCFD8E86}">
      <dsp:nvSpPr>
        <dsp:cNvPr id="0" name=""/>
        <dsp:cNvSpPr/>
      </dsp:nvSpPr>
      <dsp:spPr>
        <a:xfrm>
          <a:off x="0" y="3236103"/>
          <a:ext cx="554831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18C2726-1C24-4745-82EB-0480E625C48F}">
      <dsp:nvSpPr>
        <dsp:cNvPr id="0" name=""/>
        <dsp:cNvSpPr/>
      </dsp:nvSpPr>
      <dsp:spPr>
        <a:xfrm>
          <a:off x="0" y="3236103"/>
          <a:ext cx="5548312" cy="808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0" kern="1200" baseline="0"/>
            <a:t>Column is identified by a combination of the column family and a column qualifier</a:t>
          </a:r>
          <a:endParaRPr lang="en-US" sz="2300" kern="1200"/>
        </a:p>
      </dsp:txBody>
      <dsp:txXfrm>
        <a:off x="0" y="3236103"/>
        <a:ext cx="5548312" cy="8089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2ED79-81A8-469E-B391-FDC430CC4215}">
      <dsp:nvSpPr>
        <dsp:cNvPr id="0" name=""/>
        <dsp:cNvSpPr/>
      </dsp:nvSpPr>
      <dsp:spPr>
        <a:xfrm>
          <a:off x="0" y="549"/>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6B11167-AD38-4705-A0B0-75F21CDF80FB}">
      <dsp:nvSpPr>
        <dsp:cNvPr id="0" name=""/>
        <dsp:cNvSpPr/>
      </dsp:nvSpPr>
      <dsp:spPr>
        <a:xfrm>
          <a:off x="0" y="549"/>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Fully Managed Document database</a:t>
          </a:r>
        </a:p>
      </dsp:txBody>
      <dsp:txXfrm>
        <a:off x="0" y="549"/>
        <a:ext cx="5524500" cy="500147"/>
      </dsp:txXfrm>
    </dsp:sp>
    <dsp:sp modelId="{B1F6D0D6-7F01-46A7-B021-931293716FC0}">
      <dsp:nvSpPr>
        <dsp:cNvPr id="0" name=""/>
        <dsp:cNvSpPr/>
      </dsp:nvSpPr>
      <dsp:spPr>
        <a:xfrm>
          <a:off x="0" y="500697"/>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C4EACCA-EF57-4614-A54B-D5F8F2CF8DD0}">
      <dsp:nvSpPr>
        <dsp:cNvPr id="0" name=""/>
        <dsp:cNvSpPr/>
      </dsp:nvSpPr>
      <dsp:spPr>
        <a:xfrm>
          <a:off x="0" y="500697"/>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Development of mobile, web, and IoT apps</a:t>
          </a:r>
        </a:p>
      </dsp:txBody>
      <dsp:txXfrm>
        <a:off x="0" y="500697"/>
        <a:ext cx="5524500" cy="500147"/>
      </dsp:txXfrm>
    </dsp:sp>
    <dsp:sp modelId="{1A4BBE87-73A9-4266-9524-2530FBFBCA8F}">
      <dsp:nvSpPr>
        <dsp:cNvPr id="0" name=""/>
        <dsp:cNvSpPr/>
      </dsp:nvSpPr>
      <dsp:spPr>
        <a:xfrm>
          <a:off x="0" y="1000844"/>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369AF00-B52B-4903-A7F7-AB2DC9E78797}">
      <dsp:nvSpPr>
        <dsp:cNvPr id="0" name=""/>
        <dsp:cNvSpPr/>
      </dsp:nvSpPr>
      <dsp:spPr>
        <a:xfrm>
          <a:off x="0" y="1000844"/>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Built-in live synchronization and offline mode</a:t>
          </a:r>
        </a:p>
      </dsp:txBody>
      <dsp:txXfrm>
        <a:off x="0" y="1000844"/>
        <a:ext cx="5524500" cy="500147"/>
      </dsp:txXfrm>
    </dsp:sp>
    <dsp:sp modelId="{5003F037-C25D-4AF0-A53A-9550C8895472}">
      <dsp:nvSpPr>
        <dsp:cNvPr id="0" name=""/>
        <dsp:cNvSpPr/>
      </dsp:nvSpPr>
      <dsp:spPr>
        <a:xfrm>
          <a:off x="0" y="1500991"/>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659C182-B5F6-4CB1-BF56-C5E642559408}">
      <dsp:nvSpPr>
        <dsp:cNvPr id="0" name=""/>
        <dsp:cNvSpPr/>
      </dsp:nvSpPr>
      <dsp:spPr>
        <a:xfrm>
          <a:off x="0" y="1500991"/>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Effortless integration with Firebase and other Google Cloud services.</a:t>
          </a:r>
        </a:p>
      </dsp:txBody>
      <dsp:txXfrm>
        <a:off x="0" y="1500991"/>
        <a:ext cx="5524500" cy="500147"/>
      </dsp:txXfrm>
    </dsp:sp>
    <dsp:sp modelId="{00DAF0BA-3E50-4912-9DAB-CFDCAD2DC93F}">
      <dsp:nvSpPr>
        <dsp:cNvPr id="0" name=""/>
        <dsp:cNvSpPr/>
      </dsp:nvSpPr>
      <dsp:spPr>
        <a:xfrm>
          <a:off x="0" y="2001139"/>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435D25C-03D6-478E-9EC5-47A1AEF606A1}">
      <dsp:nvSpPr>
        <dsp:cNvPr id="0" name=""/>
        <dsp:cNvSpPr/>
      </dsp:nvSpPr>
      <dsp:spPr>
        <a:xfrm>
          <a:off x="0" y="2001139"/>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Supports ACID transactions</a:t>
          </a:r>
        </a:p>
      </dsp:txBody>
      <dsp:txXfrm>
        <a:off x="0" y="2001139"/>
        <a:ext cx="5524500" cy="500147"/>
      </dsp:txXfrm>
    </dsp:sp>
    <dsp:sp modelId="{84725624-7077-40EF-AB6B-5BD33FFBCA99}">
      <dsp:nvSpPr>
        <dsp:cNvPr id="0" name=""/>
        <dsp:cNvSpPr/>
      </dsp:nvSpPr>
      <dsp:spPr>
        <a:xfrm>
          <a:off x="0" y="2501286"/>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1E73FB4-60B7-4A8D-BC5A-16BDAA48C4E5}">
      <dsp:nvSpPr>
        <dsp:cNvPr id="0" name=""/>
        <dsp:cNvSpPr/>
      </dsp:nvSpPr>
      <dsp:spPr>
        <a:xfrm>
          <a:off x="0" y="2501286"/>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Automatic scaling</a:t>
          </a:r>
        </a:p>
      </dsp:txBody>
      <dsp:txXfrm>
        <a:off x="0" y="2501286"/>
        <a:ext cx="5524500" cy="500147"/>
      </dsp:txXfrm>
    </dsp:sp>
    <dsp:sp modelId="{798D0E92-B0ED-4576-9034-04C2FA06D0C8}">
      <dsp:nvSpPr>
        <dsp:cNvPr id="0" name=""/>
        <dsp:cNvSpPr/>
      </dsp:nvSpPr>
      <dsp:spPr>
        <a:xfrm>
          <a:off x="0" y="3001434"/>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537D767-33D0-4C63-A650-7F6635C9906A}">
      <dsp:nvSpPr>
        <dsp:cNvPr id="0" name=""/>
        <dsp:cNvSpPr/>
      </dsp:nvSpPr>
      <dsp:spPr>
        <a:xfrm>
          <a:off x="0" y="3001434"/>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High availability ranging from 99.99% to 99.999%.</a:t>
          </a:r>
        </a:p>
      </dsp:txBody>
      <dsp:txXfrm>
        <a:off x="0" y="3001434"/>
        <a:ext cx="5524500" cy="500147"/>
      </dsp:txXfrm>
    </dsp:sp>
    <dsp:sp modelId="{C16D0FF6-F1E9-4DA3-9CAA-334EC6266D47}">
      <dsp:nvSpPr>
        <dsp:cNvPr id="0" name=""/>
        <dsp:cNvSpPr/>
      </dsp:nvSpPr>
      <dsp:spPr>
        <a:xfrm>
          <a:off x="0" y="3501581"/>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A4CDE2A-DBFB-425F-A6F6-D959AAF1BEC9}">
      <dsp:nvSpPr>
        <dsp:cNvPr id="0" name=""/>
        <dsp:cNvSpPr/>
      </dsp:nvSpPr>
      <dsp:spPr>
        <a:xfrm>
          <a:off x="0" y="3501581"/>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Robustly consistent data replication.</a:t>
          </a:r>
        </a:p>
      </dsp:txBody>
      <dsp:txXfrm>
        <a:off x="0" y="3501581"/>
        <a:ext cx="5524500" cy="500147"/>
      </dsp:txXfrm>
    </dsp:sp>
    <dsp:sp modelId="{F577A1C0-98E6-44FF-A057-D7361BEB7820}">
      <dsp:nvSpPr>
        <dsp:cNvPr id="0" name=""/>
        <dsp:cNvSpPr/>
      </dsp:nvSpPr>
      <dsp:spPr>
        <a:xfrm>
          <a:off x="0" y="4001728"/>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AC8EE80-CD08-4AE3-BEA2-57AD7DDFF57B}">
      <dsp:nvSpPr>
        <dsp:cNvPr id="0" name=""/>
        <dsp:cNvSpPr/>
      </dsp:nvSpPr>
      <dsp:spPr>
        <a:xfrm>
          <a:off x="0" y="4001728"/>
          <a:ext cx="5524500" cy="50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Easy and flexible, featuring a pay-as-you-go pricing model.</a:t>
          </a:r>
        </a:p>
      </dsp:txBody>
      <dsp:txXfrm>
        <a:off x="0" y="4001728"/>
        <a:ext cx="5524500" cy="5001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6208A-F7F8-458B-8E5E-B7304AD8B2A7}">
      <dsp:nvSpPr>
        <dsp:cNvPr id="0" name=""/>
        <dsp:cNvSpPr/>
      </dsp:nvSpPr>
      <dsp:spPr>
        <a:xfrm>
          <a:off x="522853" y="52417"/>
          <a:ext cx="3253754" cy="1952252"/>
        </a:xfrm>
        <a:prstGeom prst="rect">
          <a:avLst/>
        </a:prstGeom>
        <a:solidFill>
          <a:srgbClr val="A100FF"/>
        </a:solidFill>
        <a:ln>
          <a:solidFill>
            <a:srgbClr val="A100FF"/>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Serverless</a:t>
          </a:r>
        </a:p>
        <a:p>
          <a:pPr marL="171450" lvl="1" indent="-171450" algn="l" defTabSz="800100">
            <a:lnSpc>
              <a:spcPct val="90000"/>
            </a:lnSpc>
            <a:spcBef>
              <a:spcPct val="0"/>
            </a:spcBef>
            <a:spcAft>
              <a:spcPct val="15000"/>
            </a:spcAft>
            <a:buChar char="•"/>
          </a:pPr>
          <a:r>
            <a:rPr lang="en-US" sz="1800" kern="1200" dirty="0"/>
            <a:t>No scheduled maintenance windows or downtime.</a:t>
          </a:r>
        </a:p>
      </dsp:txBody>
      <dsp:txXfrm>
        <a:off x="522853" y="52417"/>
        <a:ext cx="3253754" cy="1952252"/>
      </dsp:txXfrm>
    </dsp:sp>
    <dsp:sp modelId="{3F7ED72C-5052-45B2-9F05-567B8149B769}">
      <dsp:nvSpPr>
        <dsp:cNvPr id="0" name=""/>
        <dsp:cNvSpPr/>
      </dsp:nvSpPr>
      <dsp:spPr>
        <a:xfrm>
          <a:off x="4101983" y="50426"/>
          <a:ext cx="3253754" cy="1952252"/>
        </a:xfrm>
        <a:prstGeom prst="rect">
          <a:avLst/>
        </a:prstGeom>
        <a:solidFill>
          <a:srgbClr val="A100FF"/>
        </a:solidFill>
        <a:ln>
          <a:solidFill>
            <a:srgbClr val="A100FF"/>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Powerful query engine</a:t>
          </a:r>
        </a:p>
        <a:p>
          <a:pPr marL="171450" lvl="1" indent="-171450" algn="l" defTabSz="844550">
            <a:lnSpc>
              <a:spcPct val="90000"/>
            </a:lnSpc>
            <a:spcBef>
              <a:spcPct val="0"/>
            </a:spcBef>
            <a:spcAft>
              <a:spcPct val="15000"/>
            </a:spcAft>
            <a:buChar char="•"/>
          </a:pPr>
          <a:r>
            <a:rPr lang="en-US" sz="1900" kern="1200" dirty="0" err="1"/>
            <a:t>Firestore</a:t>
          </a:r>
          <a:r>
            <a:rPr lang="en-US" sz="1900" kern="1200" dirty="0"/>
            <a:t> enables you to execute complex ACID transactions on your document data.</a:t>
          </a:r>
        </a:p>
      </dsp:txBody>
      <dsp:txXfrm>
        <a:off x="4101983" y="50426"/>
        <a:ext cx="3253754" cy="1952252"/>
      </dsp:txXfrm>
    </dsp:sp>
    <dsp:sp modelId="{F9288DA5-F579-41AC-A562-62BB7D6F306E}">
      <dsp:nvSpPr>
        <dsp:cNvPr id="0" name=""/>
        <dsp:cNvSpPr/>
      </dsp:nvSpPr>
      <dsp:spPr>
        <a:xfrm>
          <a:off x="7681113" y="50426"/>
          <a:ext cx="3253754" cy="1952252"/>
        </a:xfrm>
        <a:prstGeom prst="rect">
          <a:avLst/>
        </a:prstGeom>
        <a:solidFill>
          <a:srgbClr val="A100FF"/>
        </a:solidFill>
        <a:ln>
          <a:solidFill>
            <a:srgbClr val="A100FF"/>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Libraries for popular languages</a:t>
          </a:r>
        </a:p>
        <a:p>
          <a:pPr marL="171450" lvl="1" indent="-171450" algn="l" defTabSz="844550">
            <a:lnSpc>
              <a:spcPct val="90000"/>
            </a:lnSpc>
            <a:spcBef>
              <a:spcPct val="0"/>
            </a:spcBef>
            <a:spcAft>
              <a:spcPct val="15000"/>
            </a:spcAft>
            <a:buChar char="•"/>
          </a:pPr>
          <a:r>
            <a:rPr lang="en-US" sz="1900" kern="1200" dirty="0"/>
            <a:t>Node.js, Java, Go, Ruby, and PHP</a:t>
          </a:r>
        </a:p>
      </dsp:txBody>
      <dsp:txXfrm>
        <a:off x="7681113" y="50426"/>
        <a:ext cx="3253754" cy="1952252"/>
      </dsp:txXfrm>
    </dsp:sp>
    <dsp:sp modelId="{6AAC3B5C-12C8-4D72-955E-C579EA9C3379}">
      <dsp:nvSpPr>
        <dsp:cNvPr id="0" name=""/>
        <dsp:cNvSpPr/>
      </dsp:nvSpPr>
      <dsp:spPr>
        <a:xfrm>
          <a:off x="522853" y="2281610"/>
          <a:ext cx="3253754" cy="1952252"/>
        </a:xfrm>
        <a:prstGeom prst="rect">
          <a:avLst/>
        </a:prstGeom>
        <a:solidFill>
          <a:srgbClr val="A100FF"/>
        </a:solidFill>
        <a:ln>
          <a:solidFill>
            <a:srgbClr val="A100FF"/>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Security</a:t>
          </a:r>
          <a:endParaRPr lang="en-US" sz="1800" kern="1200" dirty="0"/>
        </a:p>
        <a:p>
          <a:pPr marL="171450" lvl="1" indent="-171450" algn="l" defTabSz="800100">
            <a:lnSpc>
              <a:spcPct val="90000"/>
            </a:lnSpc>
            <a:spcBef>
              <a:spcPct val="0"/>
            </a:spcBef>
            <a:spcAft>
              <a:spcPct val="15000"/>
            </a:spcAft>
            <a:buChar char="•"/>
          </a:pPr>
          <a:r>
            <a:rPr lang="en-US" sz="1800" kern="1200" dirty="0" err="1"/>
            <a:t>Firestore</a:t>
          </a:r>
          <a:r>
            <a:rPr lang="en-US" sz="1800" kern="1200" dirty="0"/>
            <a:t> integrates effortlessly with Firebase Authentication and the Identity Platform.</a:t>
          </a:r>
        </a:p>
      </dsp:txBody>
      <dsp:txXfrm>
        <a:off x="522853" y="2281610"/>
        <a:ext cx="3253754" cy="1952252"/>
      </dsp:txXfrm>
    </dsp:sp>
    <dsp:sp modelId="{54DB1297-6D1B-484F-9EC8-0C83248AD450}">
      <dsp:nvSpPr>
        <dsp:cNvPr id="0" name=""/>
        <dsp:cNvSpPr/>
      </dsp:nvSpPr>
      <dsp:spPr>
        <a:xfrm>
          <a:off x="4088122" y="2281610"/>
          <a:ext cx="3253754" cy="1952252"/>
        </a:xfrm>
        <a:prstGeom prst="rect">
          <a:avLst/>
        </a:prstGeom>
        <a:solidFill>
          <a:srgbClr val="A100FF"/>
        </a:solidFill>
        <a:ln>
          <a:solidFill>
            <a:srgbClr val="A100FF"/>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Multi-region replication</a:t>
          </a:r>
        </a:p>
      </dsp:txBody>
      <dsp:txXfrm>
        <a:off x="4088122" y="2281610"/>
        <a:ext cx="3253754" cy="1952252"/>
      </dsp:txXfrm>
    </dsp:sp>
    <dsp:sp modelId="{D1FDCFB1-06D0-4BA3-8E62-625B7A203E27}">
      <dsp:nvSpPr>
        <dsp:cNvPr id="0" name=""/>
        <dsp:cNvSpPr/>
      </dsp:nvSpPr>
      <dsp:spPr>
        <a:xfrm>
          <a:off x="7667252" y="2279619"/>
          <a:ext cx="3253754" cy="1952252"/>
        </a:xfrm>
        <a:prstGeom prst="rect">
          <a:avLst/>
        </a:prstGeom>
        <a:solidFill>
          <a:srgbClr val="A100FF"/>
        </a:solidFill>
        <a:ln>
          <a:solidFill>
            <a:srgbClr val="A100FF"/>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1066800">
            <a:lnSpc>
              <a:spcPct val="90000"/>
            </a:lnSpc>
            <a:spcBef>
              <a:spcPct val="0"/>
            </a:spcBef>
            <a:spcAft>
              <a:spcPct val="35000"/>
            </a:spcAft>
            <a:buNone/>
          </a:pPr>
          <a:r>
            <a:rPr lang="en-US" sz="2400" kern="1200" dirty="0"/>
            <a:t>Datastore mode</a:t>
          </a:r>
        </a:p>
        <a:p>
          <a:pPr marL="171450" lvl="1" indent="-171450" algn="l" defTabSz="800100">
            <a:lnSpc>
              <a:spcPct val="90000"/>
            </a:lnSpc>
            <a:spcBef>
              <a:spcPct val="0"/>
            </a:spcBef>
            <a:spcAft>
              <a:spcPct val="15000"/>
            </a:spcAft>
            <a:buChar char="•"/>
          </a:pPr>
          <a:r>
            <a:rPr lang="en-US" sz="1800" kern="1200" dirty="0" err="1"/>
            <a:t>Firestore</a:t>
          </a:r>
          <a:r>
            <a:rPr lang="en-US" sz="1800" kern="1200" dirty="0"/>
            <a:t> supports the Datastore API</a:t>
          </a:r>
        </a:p>
      </dsp:txBody>
      <dsp:txXfrm>
        <a:off x="7667252" y="2279619"/>
        <a:ext cx="3253754" cy="19522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82477-E314-46D2-86E2-683D2EB9D0B8}">
      <dsp:nvSpPr>
        <dsp:cNvPr id="0" name=""/>
        <dsp:cNvSpPr/>
      </dsp:nvSpPr>
      <dsp:spPr>
        <a:xfrm>
          <a:off x="0" y="2198"/>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FC157F-63D9-40BC-9529-E73A54BCFA0D}">
      <dsp:nvSpPr>
        <dsp:cNvPr id="0" name=""/>
        <dsp:cNvSpPr/>
      </dsp:nvSpPr>
      <dsp:spPr>
        <a:xfrm>
          <a:off x="0" y="2198"/>
          <a:ext cx="5524500" cy="1499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err="1"/>
            <a:t>Firestore</a:t>
          </a:r>
          <a:r>
            <a:rPr lang="en-US" sz="1800" kern="1200" dirty="0"/>
            <a:t> is a NoSQL, document-oriented database that stores data in documents organized into collections.</a:t>
          </a:r>
        </a:p>
      </dsp:txBody>
      <dsp:txXfrm>
        <a:off x="0" y="2198"/>
        <a:ext cx="5524500" cy="1499343"/>
      </dsp:txXfrm>
    </dsp:sp>
    <dsp:sp modelId="{62C3D941-C8C0-484F-8F77-692EFD5F5311}">
      <dsp:nvSpPr>
        <dsp:cNvPr id="0" name=""/>
        <dsp:cNvSpPr/>
      </dsp:nvSpPr>
      <dsp:spPr>
        <a:xfrm>
          <a:off x="0" y="1501541"/>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26F532-FA2D-48D4-955A-1CA316318401}">
      <dsp:nvSpPr>
        <dsp:cNvPr id="0" name=""/>
        <dsp:cNvSpPr/>
      </dsp:nvSpPr>
      <dsp:spPr>
        <a:xfrm>
          <a:off x="0" y="1501541"/>
          <a:ext cx="5524500" cy="1499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Each document consists of a set of key-value pairs and is optimized for handling large collections of small documents.</a:t>
          </a:r>
        </a:p>
      </dsp:txBody>
      <dsp:txXfrm>
        <a:off x="0" y="1501541"/>
        <a:ext cx="5524500" cy="1499343"/>
      </dsp:txXfrm>
    </dsp:sp>
    <dsp:sp modelId="{3DDFF8EF-359E-49FB-8E9A-49AEE43F71C6}">
      <dsp:nvSpPr>
        <dsp:cNvPr id="0" name=""/>
        <dsp:cNvSpPr/>
      </dsp:nvSpPr>
      <dsp:spPr>
        <a:xfrm>
          <a:off x="0" y="3000884"/>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2D09DB-A370-4B9F-ABA9-12CBB631D04E}">
      <dsp:nvSpPr>
        <dsp:cNvPr id="0" name=""/>
        <dsp:cNvSpPr/>
      </dsp:nvSpPr>
      <dsp:spPr>
        <a:xfrm>
          <a:off x="0" y="3000884"/>
          <a:ext cx="5524500" cy="1499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All documents must reside within collections, and documents can also contain subcollections and nested objects.</a:t>
          </a:r>
        </a:p>
      </dsp:txBody>
      <dsp:txXfrm>
        <a:off x="0" y="3000884"/>
        <a:ext cx="5524500" cy="14993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7865A-9789-4221-9F82-1389102BCD6E}">
      <dsp:nvSpPr>
        <dsp:cNvPr id="0" name=""/>
        <dsp:cNvSpPr/>
      </dsp:nvSpPr>
      <dsp:spPr>
        <a:xfrm>
          <a:off x="0" y="8908"/>
          <a:ext cx="10519065" cy="973440"/>
        </a:xfrm>
        <a:prstGeom prst="roundRect">
          <a:avLst/>
        </a:prstGeom>
        <a:solidFill>
          <a:srgbClr val="A1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err="1"/>
            <a:t>Firestore</a:t>
          </a:r>
          <a:r>
            <a:rPr lang="en-US" sz="1800" kern="1200" dirty="0"/>
            <a:t> is the next major iteration of Datastore, representing a rebranding of the product.</a:t>
          </a:r>
        </a:p>
      </dsp:txBody>
      <dsp:txXfrm>
        <a:off x="47519" y="56427"/>
        <a:ext cx="10424027" cy="878402"/>
      </dsp:txXfrm>
    </dsp:sp>
    <dsp:sp modelId="{01128B9C-48EC-49EE-BCAE-1E5977A22DB3}">
      <dsp:nvSpPr>
        <dsp:cNvPr id="0" name=""/>
        <dsp:cNvSpPr/>
      </dsp:nvSpPr>
      <dsp:spPr>
        <a:xfrm>
          <a:off x="0" y="1132108"/>
          <a:ext cx="10519065" cy="973440"/>
        </a:xfrm>
        <a:prstGeom prst="roundRect">
          <a:avLst/>
        </a:prstGeom>
        <a:solidFill>
          <a:srgbClr val="A1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It is a NoSQL document database designed for automatic scaling, high performance, and simplified application development.</a:t>
          </a:r>
        </a:p>
      </dsp:txBody>
      <dsp:txXfrm>
        <a:off x="47519" y="1179627"/>
        <a:ext cx="10424027" cy="878402"/>
      </dsp:txXfrm>
    </dsp:sp>
    <dsp:sp modelId="{ABB8BE5F-DD7D-44F6-B640-4D56265349E2}">
      <dsp:nvSpPr>
        <dsp:cNvPr id="0" name=""/>
        <dsp:cNvSpPr/>
      </dsp:nvSpPr>
      <dsp:spPr>
        <a:xfrm>
          <a:off x="0" y="2255308"/>
          <a:ext cx="10519065" cy="973440"/>
        </a:xfrm>
        <a:prstGeom prst="roundRect">
          <a:avLst/>
        </a:prstGeom>
        <a:solidFill>
          <a:srgbClr val="A100F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err="1"/>
            <a:t>Firestore</a:t>
          </a:r>
          <a:r>
            <a:rPr lang="en-US" sz="1800" kern="1200" dirty="0"/>
            <a:t> introduces several new features, including:</a:t>
          </a:r>
        </a:p>
      </dsp:txBody>
      <dsp:txXfrm>
        <a:off x="47519" y="2302827"/>
        <a:ext cx="10424027" cy="878402"/>
      </dsp:txXfrm>
    </dsp:sp>
    <dsp:sp modelId="{6ABA6087-CBC1-4D73-92EA-FA226BBE8FF5}">
      <dsp:nvSpPr>
        <dsp:cNvPr id="0" name=""/>
        <dsp:cNvSpPr/>
      </dsp:nvSpPr>
      <dsp:spPr>
        <a:xfrm>
          <a:off x="0" y="3228748"/>
          <a:ext cx="10519065" cy="1264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980" tIns="22860" rIns="128016" bIns="22860" numCol="1" spcCol="1270" anchor="t" anchorCtr="0">
          <a:noAutofit/>
        </a:bodyPr>
        <a:lstStyle/>
        <a:p>
          <a:pPr marL="171450" lvl="1" indent="-171450" algn="l" defTabSz="800100">
            <a:lnSpc>
              <a:spcPct val="100000"/>
            </a:lnSpc>
            <a:spcBef>
              <a:spcPct val="0"/>
            </a:spcBef>
            <a:spcAft>
              <a:spcPct val="20000"/>
            </a:spcAft>
            <a:buChar char="•"/>
          </a:pPr>
          <a:r>
            <a:rPr lang="en-US" sz="1800" kern="1200"/>
            <a:t>A new, strongly consistent storage layer</a:t>
          </a:r>
        </a:p>
        <a:p>
          <a:pPr marL="171450" lvl="1" indent="-171450" algn="l" defTabSz="800100">
            <a:lnSpc>
              <a:spcPct val="100000"/>
            </a:lnSpc>
            <a:spcBef>
              <a:spcPct val="0"/>
            </a:spcBef>
            <a:spcAft>
              <a:spcPct val="20000"/>
            </a:spcAft>
            <a:buChar char="•"/>
          </a:pPr>
          <a:r>
            <a:rPr lang="en-US" sz="1800" kern="1200"/>
            <a:t>A collection and document data model</a:t>
          </a:r>
          <a:endParaRPr lang="en-US" sz="1800" kern="1200" dirty="0"/>
        </a:p>
        <a:p>
          <a:pPr marL="171450" lvl="1" indent="-171450" algn="l" defTabSz="800100">
            <a:lnSpc>
              <a:spcPct val="100000"/>
            </a:lnSpc>
            <a:spcBef>
              <a:spcPct val="0"/>
            </a:spcBef>
            <a:spcAft>
              <a:spcPct val="20000"/>
            </a:spcAft>
            <a:buChar char="•"/>
          </a:pPr>
          <a:r>
            <a:rPr lang="en-US" sz="1800" kern="1200"/>
            <a:t>Real-time updates</a:t>
          </a:r>
          <a:endParaRPr lang="en-US" sz="1800" kern="1200" dirty="0"/>
        </a:p>
        <a:p>
          <a:pPr marL="171450" lvl="1" indent="-171450" algn="l" defTabSz="800100">
            <a:lnSpc>
              <a:spcPct val="100000"/>
            </a:lnSpc>
            <a:spcBef>
              <a:spcPct val="0"/>
            </a:spcBef>
            <a:spcAft>
              <a:spcPct val="20000"/>
            </a:spcAft>
            <a:buChar char="•"/>
          </a:pPr>
          <a:r>
            <a:rPr lang="en-US" sz="1800" kern="1200" dirty="0"/>
            <a:t>Mobile and web client libraries</a:t>
          </a:r>
        </a:p>
      </dsp:txBody>
      <dsp:txXfrm>
        <a:off x="0" y="3228748"/>
        <a:ext cx="10519065" cy="126477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2/27/2025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2/27/2025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adoop.apache.org/"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hbase.apache.org/" TargetMode="External"/><Relationship Id="rId5" Type="http://schemas.openxmlformats.org/officeDocument/2006/relationships/hyperlink" Target="https://cloud.google.com/dataproc" TargetMode="External"/><Relationship Id="rId4" Type="http://schemas.openxmlformats.org/officeDocument/2006/relationships/hyperlink" Target="https://cloud.google.com/dataflow"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5</a:t>
            </a:fld>
            <a:endParaRPr lang="en-US"/>
          </a:p>
        </p:txBody>
      </p:sp>
    </p:spTree>
    <p:extLst>
      <p:ext uri="{BB962C8B-B14F-4D97-AF65-F5344CB8AC3E}">
        <p14:creationId xmlns:p14="http://schemas.microsoft.com/office/powerpoint/2010/main" val="3523374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US" b="0" i="0" dirty="0">
              <a:solidFill>
                <a:srgbClr val="333333"/>
              </a:solidFill>
              <a:effectLst/>
              <a:latin typeface="guardian-text-oreilly"/>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14</a:t>
            </a:fld>
            <a:endParaRPr lang="en-US"/>
          </a:p>
        </p:txBody>
      </p:sp>
    </p:spTree>
    <p:extLst>
      <p:ext uri="{BB962C8B-B14F-4D97-AF65-F5344CB8AC3E}">
        <p14:creationId xmlns:p14="http://schemas.microsoft.com/office/powerpoint/2010/main" val="2064379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US" b="0" i="0" dirty="0">
              <a:solidFill>
                <a:srgbClr val="333333"/>
              </a:solidFill>
              <a:effectLst/>
              <a:latin typeface="guardian-text-oreilly"/>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15</a:t>
            </a:fld>
            <a:endParaRPr lang="en-US"/>
          </a:p>
        </p:txBody>
      </p:sp>
    </p:spTree>
    <p:extLst>
      <p:ext uri="{BB962C8B-B14F-4D97-AF65-F5344CB8AC3E}">
        <p14:creationId xmlns:p14="http://schemas.microsoft.com/office/powerpoint/2010/main" val="2858108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US" b="0" i="0" dirty="0">
              <a:solidFill>
                <a:srgbClr val="333333"/>
              </a:solidFill>
              <a:effectLst/>
              <a:latin typeface="guardian-text-oreilly"/>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16</a:t>
            </a:fld>
            <a:endParaRPr lang="en-US"/>
          </a:p>
        </p:txBody>
      </p:sp>
    </p:spTree>
    <p:extLst>
      <p:ext uri="{BB962C8B-B14F-4D97-AF65-F5344CB8AC3E}">
        <p14:creationId xmlns:p14="http://schemas.microsoft.com/office/powerpoint/2010/main" val="1656319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https://cloud.google.com/firestore</a:t>
            </a:r>
          </a:p>
          <a:p>
            <a:endParaRPr lang="en-US" dirty="0"/>
          </a:p>
          <a:p>
            <a:pPr algn="l" fontAlgn="base"/>
            <a:r>
              <a:rPr lang="en-US" b="0" i="0" dirty="0">
                <a:solidFill>
                  <a:srgbClr val="3367D6"/>
                </a:solidFill>
                <a:effectLst/>
                <a:latin typeface="inherit"/>
              </a:rPr>
              <a:t>Cloud </a:t>
            </a:r>
            <a:r>
              <a:rPr lang="en-US" b="0" i="0" dirty="0" err="1">
                <a:solidFill>
                  <a:srgbClr val="3367D6"/>
                </a:solidFill>
                <a:effectLst/>
                <a:latin typeface="inherit"/>
              </a:rPr>
              <a:t>Firestore</a:t>
            </a:r>
            <a:r>
              <a:rPr lang="en-US" b="0" i="0" dirty="0">
                <a:solidFill>
                  <a:srgbClr val="3367D6"/>
                </a:solidFill>
                <a:effectLst/>
              </a:rPr>
              <a:t> is a fully managed, NoSQL document database that can be used to develop mobile, web, and IoT applications. It offers a number of features that make it a good choice for these types of applications, including:</a:t>
            </a:r>
          </a:p>
          <a:p>
            <a:pPr algn="l" fontAlgn="base"/>
            <a:endParaRPr lang="en-US" b="0" i="0" dirty="0">
              <a:solidFill>
                <a:srgbClr val="3367D6"/>
              </a:solidFill>
              <a:effectLst/>
            </a:endParaRPr>
          </a:p>
          <a:p>
            <a:pPr algn="l" fontAlgn="base">
              <a:buFont typeface="Arial" panose="020B0604020202020204" pitchFamily="34" charset="0"/>
              <a:buChar char="•"/>
            </a:pPr>
            <a:r>
              <a:rPr lang="en-US" b="1" i="0" dirty="0">
                <a:solidFill>
                  <a:srgbClr val="3367D6"/>
                </a:solidFill>
                <a:effectLst/>
                <a:latin typeface="inherit"/>
              </a:rPr>
              <a:t>Built-in live synchronization and offline mode</a:t>
            </a:r>
            <a:r>
              <a:rPr lang="en-US" b="0" i="0" dirty="0">
                <a:solidFill>
                  <a:srgbClr val="3367D6"/>
                </a:solidFill>
                <a:effectLst/>
                <a:latin typeface="inherit"/>
              </a:rPr>
              <a:t>: Cloud </a:t>
            </a:r>
            <a:r>
              <a:rPr lang="en-US" b="0" i="0" dirty="0" err="1">
                <a:solidFill>
                  <a:srgbClr val="3367D6"/>
                </a:solidFill>
                <a:effectLst/>
                <a:latin typeface="inherit"/>
              </a:rPr>
              <a:t>Firestore</a:t>
            </a:r>
            <a:r>
              <a:rPr lang="en-US" b="0" i="0" dirty="0">
                <a:solidFill>
                  <a:srgbClr val="3367D6"/>
                </a:solidFill>
                <a:effectLst/>
                <a:latin typeface="inherit"/>
              </a:rPr>
              <a:t> automatically synchronizes data changes across all devices in real time, so users can always access the latest data. It also supports offline mode, so users can continue to access data even when they are not connected to the internet.</a:t>
            </a:r>
          </a:p>
          <a:p>
            <a:pPr algn="l" fontAlgn="base">
              <a:buFont typeface="Arial" panose="020B0604020202020204" pitchFamily="34" charset="0"/>
              <a:buChar char="•"/>
            </a:pPr>
            <a:endParaRPr lang="en-US" b="0" i="0" dirty="0">
              <a:solidFill>
                <a:srgbClr val="3367D6"/>
              </a:solidFill>
              <a:effectLst/>
              <a:latin typeface="inherit"/>
            </a:endParaRPr>
          </a:p>
          <a:p>
            <a:pPr algn="l" fontAlgn="base">
              <a:buFont typeface="Arial" panose="020B0604020202020204" pitchFamily="34" charset="0"/>
              <a:buChar char="•"/>
            </a:pPr>
            <a:r>
              <a:rPr lang="en-US" b="1" i="0" dirty="0">
                <a:solidFill>
                  <a:srgbClr val="3367D6"/>
                </a:solidFill>
                <a:effectLst/>
                <a:latin typeface="inherit"/>
              </a:rPr>
              <a:t>Seamless integration with Firebase and Google Cloud services</a:t>
            </a:r>
            <a:r>
              <a:rPr lang="en-US" b="0" i="0" dirty="0">
                <a:solidFill>
                  <a:srgbClr val="3367D6"/>
                </a:solidFill>
                <a:effectLst/>
                <a:latin typeface="inherit"/>
              </a:rPr>
              <a:t>: Cloud </a:t>
            </a:r>
            <a:r>
              <a:rPr lang="en-US" b="0" i="0" dirty="0" err="1">
                <a:solidFill>
                  <a:srgbClr val="3367D6"/>
                </a:solidFill>
                <a:effectLst/>
                <a:latin typeface="inherit"/>
              </a:rPr>
              <a:t>Firestore</a:t>
            </a:r>
            <a:r>
              <a:rPr lang="en-US" b="0" i="0" dirty="0">
                <a:solidFill>
                  <a:srgbClr val="3367D6"/>
                </a:solidFill>
                <a:effectLst/>
                <a:latin typeface="inherit"/>
              </a:rPr>
              <a:t> integrates seamlessly with other Firebase services, such as Firebase Auth and Firebase Storage. It also integrates with other Google Cloud services, such as Google Cloud Storage and Google Cloud </a:t>
            </a:r>
            <a:r>
              <a:rPr lang="en-US" b="0" i="0" dirty="0" err="1">
                <a:solidFill>
                  <a:srgbClr val="3367D6"/>
                </a:solidFill>
                <a:effectLst/>
                <a:latin typeface="inherit"/>
              </a:rPr>
              <a:t>BigQuery</a:t>
            </a:r>
            <a:r>
              <a:rPr lang="en-US" b="0" i="0" dirty="0">
                <a:solidFill>
                  <a:srgbClr val="3367D6"/>
                </a:solidFill>
                <a:effectLst/>
                <a:latin typeface="inherit"/>
              </a:rPr>
              <a:t>.</a:t>
            </a:r>
          </a:p>
          <a:p>
            <a:pPr algn="l" fontAlgn="base">
              <a:buFont typeface="Arial" panose="020B0604020202020204" pitchFamily="34" charset="0"/>
              <a:buChar char="•"/>
            </a:pPr>
            <a:endParaRPr lang="en-US" b="0" i="0" dirty="0">
              <a:solidFill>
                <a:srgbClr val="3367D6"/>
              </a:solidFill>
              <a:effectLst/>
              <a:latin typeface="inherit"/>
            </a:endParaRPr>
          </a:p>
          <a:p>
            <a:pPr algn="l" fontAlgn="base">
              <a:buFont typeface="Arial" panose="020B0604020202020204" pitchFamily="34" charset="0"/>
              <a:buChar char="•"/>
            </a:pPr>
            <a:r>
              <a:rPr lang="en-US" b="1" i="0" dirty="0">
                <a:solidFill>
                  <a:srgbClr val="3367D6"/>
                </a:solidFill>
                <a:effectLst/>
                <a:latin typeface="inherit"/>
              </a:rPr>
              <a:t>Supports ACID transactions: </a:t>
            </a:r>
            <a:r>
              <a:rPr lang="en-US" b="0" i="0" dirty="0">
                <a:solidFill>
                  <a:srgbClr val="3367D6"/>
                </a:solidFill>
                <a:effectLst/>
                <a:latin typeface="inherit"/>
              </a:rPr>
              <a:t>Cloud </a:t>
            </a:r>
            <a:r>
              <a:rPr lang="en-US" b="0" i="0" dirty="0" err="1">
                <a:solidFill>
                  <a:srgbClr val="3367D6"/>
                </a:solidFill>
                <a:effectLst/>
                <a:latin typeface="inherit"/>
              </a:rPr>
              <a:t>Firestore</a:t>
            </a:r>
            <a:r>
              <a:rPr lang="en-US" b="0" i="0" dirty="0">
                <a:solidFill>
                  <a:srgbClr val="3367D6"/>
                </a:solidFill>
                <a:effectLst/>
                <a:latin typeface="inherit"/>
              </a:rPr>
              <a:t> supports ACID transactions, which guarantee that all changes to data are either committed or rolled back atomically. This ensures that data is always consistent and reliable.</a:t>
            </a:r>
          </a:p>
          <a:p>
            <a:pPr algn="l" fontAlgn="base">
              <a:buFont typeface="Arial" panose="020B0604020202020204" pitchFamily="34" charset="0"/>
              <a:buChar char="•"/>
            </a:pPr>
            <a:endParaRPr lang="en-US" b="0" i="0" dirty="0">
              <a:solidFill>
                <a:srgbClr val="3367D6"/>
              </a:solidFill>
              <a:effectLst/>
              <a:latin typeface="inherit"/>
            </a:endParaRPr>
          </a:p>
          <a:p>
            <a:pPr algn="l" fontAlgn="base">
              <a:buFont typeface="Arial" panose="020B0604020202020204" pitchFamily="34" charset="0"/>
              <a:buChar char="•"/>
            </a:pPr>
            <a:r>
              <a:rPr lang="en-US" b="1" i="0" dirty="0">
                <a:solidFill>
                  <a:srgbClr val="3367D6"/>
                </a:solidFill>
                <a:effectLst/>
                <a:latin typeface="inherit"/>
              </a:rPr>
              <a:t>Automatic scaling</a:t>
            </a:r>
            <a:r>
              <a:rPr lang="en-US" b="0" i="0" dirty="0">
                <a:solidFill>
                  <a:srgbClr val="3367D6"/>
                </a:solidFill>
                <a:effectLst/>
                <a:latin typeface="inherit"/>
              </a:rPr>
              <a:t>: Cloud </a:t>
            </a:r>
            <a:r>
              <a:rPr lang="en-US" b="0" i="0" dirty="0" err="1">
                <a:solidFill>
                  <a:srgbClr val="3367D6"/>
                </a:solidFill>
                <a:effectLst/>
                <a:latin typeface="inherit"/>
              </a:rPr>
              <a:t>Firestore</a:t>
            </a:r>
            <a:r>
              <a:rPr lang="en-US" b="0" i="0" dirty="0">
                <a:solidFill>
                  <a:srgbClr val="3367D6"/>
                </a:solidFill>
                <a:effectLst/>
                <a:latin typeface="inherit"/>
              </a:rPr>
              <a:t> automatically scales to meet the needs of your application. You don't need to worry about provisioning or managing servers.</a:t>
            </a:r>
          </a:p>
          <a:p>
            <a:pPr algn="l" fontAlgn="base">
              <a:buFont typeface="Arial" panose="020B0604020202020204" pitchFamily="34" charset="0"/>
              <a:buChar char="•"/>
            </a:pPr>
            <a:endParaRPr lang="en-US" b="0" i="0" dirty="0">
              <a:solidFill>
                <a:srgbClr val="3367D6"/>
              </a:solidFill>
              <a:effectLst/>
              <a:latin typeface="inherit"/>
            </a:endParaRPr>
          </a:p>
          <a:p>
            <a:pPr algn="l" fontAlgn="base">
              <a:buFont typeface="Arial" panose="020B0604020202020204" pitchFamily="34" charset="0"/>
              <a:buChar char="•"/>
            </a:pPr>
            <a:r>
              <a:rPr lang="en-US" b="1" i="0" dirty="0">
                <a:solidFill>
                  <a:srgbClr val="3367D6"/>
                </a:solidFill>
                <a:effectLst/>
                <a:latin typeface="inherit"/>
              </a:rPr>
              <a:t>High availability of 99.99–99.999%: </a:t>
            </a:r>
            <a:r>
              <a:rPr lang="en-US" b="0" i="0" dirty="0">
                <a:solidFill>
                  <a:srgbClr val="3367D6"/>
                </a:solidFill>
                <a:effectLst/>
                <a:latin typeface="inherit"/>
              </a:rPr>
              <a:t>Cloud </a:t>
            </a:r>
            <a:r>
              <a:rPr lang="en-US" b="0" i="0" dirty="0" err="1">
                <a:solidFill>
                  <a:srgbClr val="3367D6"/>
                </a:solidFill>
                <a:effectLst/>
                <a:latin typeface="inherit"/>
              </a:rPr>
              <a:t>Firestore</a:t>
            </a:r>
            <a:r>
              <a:rPr lang="en-US" b="0" i="0" dirty="0">
                <a:solidFill>
                  <a:srgbClr val="3367D6"/>
                </a:solidFill>
                <a:effectLst/>
                <a:latin typeface="inherit"/>
              </a:rPr>
              <a:t> is highly available, with a guaranteed uptime of 99.99–99.999%. This means that your application will be available to users most of the time.</a:t>
            </a:r>
          </a:p>
          <a:p>
            <a:pPr algn="l" fontAlgn="base">
              <a:buFont typeface="Arial" panose="020B0604020202020204" pitchFamily="34" charset="0"/>
              <a:buChar char="•"/>
            </a:pPr>
            <a:endParaRPr lang="en-US" b="0" i="0" dirty="0">
              <a:solidFill>
                <a:srgbClr val="3367D6"/>
              </a:solidFill>
              <a:effectLst/>
              <a:latin typeface="inherit"/>
            </a:endParaRPr>
          </a:p>
          <a:p>
            <a:pPr algn="l" fontAlgn="base">
              <a:buFont typeface="Arial" panose="020B0604020202020204" pitchFamily="34" charset="0"/>
              <a:buChar char="•"/>
            </a:pPr>
            <a:r>
              <a:rPr lang="en-US" b="1" i="0" dirty="0">
                <a:solidFill>
                  <a:srgbClr val="3367D6"/>
                </a:solidFill>
                <a:effectLst/>
                <a:latin typeface="inherit"/>
              </a:rPr>
              <a:t>Strongly consistent data replication</a:t>
            </a:r>
            <a:r>
              <a:rPr lang="en-US" b="0" i="0" dirty="0">
                <a:solidFill>
                  <a:srgbClr val="3367D6"/>
                </a:solidFill>
                <a:effectLst/>
                <a:latin typeface="inherit"/>
              </a:rPr>
              <a:t>: Cloud </a:t>
            </a:r>
            <a:r>
              <a:rPr lang="en-US" b="0" i="0" dirty="0" err="1">
                <a:solidFill>
                  <a:srgbClr val="3367D6"/>
                </a:solidFill>
                <a:effectLst/>
                <a:latin typeface="inherit"/>
              </a:rPr>
              <a:t>Firestore</a:t>
            </a:r>
            <a:r>
              <a:rPr lang="en-US" b="0" i="0" dirty="0">
                <a:solidFill>
                  <a:srgbClr val="3367D6"/>
                </a:solidFill>
                <a:effectLst/>
                <a:latin typeface="inherit"/>
              </a:rPr>
              <a:t> data is strongly consistent, which means that all users see the same data at the same time. This is important for applications that require real-time data synchronization.</a:t>
            </a:r>
          </a:p>
          <a:p>
            <a:pPr algn="l" fontAlgn="base">
              <a:buFont typeface="Arial" panose="020B0604020202020204" pitchFamily="34" charset="0"/>
              <a:buChar char="•"/>
            </a:pPr>
            <a:endParaRPr lang="en-US" b="0" i="0" dirty="0">
              <a:solidFill>
                <a:srgbClr val="3367D6"/>
              </a:solidFill>
              <a:effectLst/>
              <a:latin typeface="inherit"/>
            </a:endParaRPr>
          </a:p>
          <a:p>
            <a:pPr algn="l" fontAlgn="base">
              <a:buFont typeface="Arial" panose="020B0604020202020204" pitchFamily="34" charset="0"/>
              <a:buChar char="•"/>
            </a:pPr>
            <a:r>
              <a:rPr lang="en-US" b="1" i="0" dirty="0">
                <a:solidFill>
                  <a:srgbClr val="3367D6"/>
                </a:solidFill>
                <a:effectLst/>
                <a:latin typeface="inherit"/>
              </a:rPr>
              <a:t>Simple and flexible with pay as you go</a:t>
            </a:r>
            <a:r>
              <a:rPr lang="en-US" b="0" i="0" dirty="0">
                <a:solidFill>
                  <a:srgbClr val="3367D6"/>
                </a:solidFill>
                <a:effectLst/>
                <a:latin typeface="inherit"/>
              </a:rPr>
              <a:t>: Cloud </a:t>
            </a:r>
            <a:r>
              <a:rPr lang="en-US" b="0" i="0" dirty="0" err="1">
                <a:solidFill>
                  <a:srgbClr val="3367D6"/>
                </a:solidFill>
                <a:effectLst/>
                <a:latin typeface="inherit"/>
              </a:rPr>
              <a:t>Firestore</a:t>
            </a:r>
            <a:r>
              <a:rPr lang="en-US" b="0" i="0" dirty="0">
                <a:solidFill>
                  <a:srgbClr val="3367D6"/>
                </a:solidFill>
                <a:effectLst/>
                <a:latin typeface="inherit"/>
              </a:rPr>
              <a:t> is simple to use and can be provisioned and scaled on demand. You only pay for the resources that you use.</a:t>
            </a:r>
          </a:p>
          <a:p>
            <a:pPr algn="l" fontAlgn="base">
              <a:buFont typeface="Arial" panose="020B0604020202020204" pitchFamily="34" charset="0"/>
              <a:buChar char="•"/>
            </a:pPr>
            <a:endParaRPr lang="en-US" b="0" i="0" dirty="0">
              <a:solidFill>
                <a:srgbClr val="3367D6"/>
              </a:solidFill>
              <a:effectLst/>
              <a:latin typeface="inherit"/>
            </a:endParaRPr>
          </a:p>
          <a:p>
            <a:pPr algn="l" fontAlgn="base"/>
            <a:r>
              <a:rPr lang="en-US" b="0" i="0" dirty="0">
                <a:solidFill>
                  <a:srgbClr val="3367D6"/>
                </a:solidFill>
                <a:effectLst/>
              </a:rPr>
              <a:t>Overall, Cloud </a:t>
            </a:r>
            <a:r>
              <a:rPr lang="en-US" b="0" i="0" dirty="0" err="1">
                <a:solidFill>
                  <a:srgbClr val="3367D6"/>
                </a:solidFill>
                <a:effectLst/>
              </a:rPr>
              <a:t>Firestore</a:t>
            </a:r>
            <a:r>
              <a:rPr lang="en-US" b="0" i="0" dirty="0">
                <a:solidFill>
                  <a:srgbClr val="3367D6"/>
                </a:solidFill>
                <a:effectLst/>
              </a:rPr>
              <a:t> is a powerful and versatile document database that is well-suited for developing mobile, web, and IoT applications. It offers a number of features that make it a good choice for these types of applications, including built-in live synchronization and offline mode, seamless integration with Firebase and Google Cloud services, support for ACID transactions, automatic scaling, high availability, strongly consistent data replication, and simple and flexible pricing.</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18</a:t>
            </a:fld>
            <a:endParaRPr lang="en-US"/>
          </a:p>
        </p:txBody>
      </p:sp>
    </p:spTree>
    <p:extLst>
      <p:ext uri="{BB962C8B-B14F-4D97-AF65-F5344CB8AC3E}">
        <p14:creationId xmlns:p14="http://schemas.microsoft.com/office/powerpoint/2010/main" val="2053410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Firestore and App Engine:</a:t>
            </a:r>
            <a:r>
              <a:rPr lang="en-US" sz="1200" b="0" i="0" kern="1200" dirty="0">
                <a:solidFill>
                  <a:schemeClr val="tx1"/>
                </a:solidFill>
                <a:effectLst/>
                <a:latin typeface="+mn-lt"/>
                <a:ea typeface="+mn-ea"/>
                <a:cs typeface="+mn-cs"/>
              </a:rPr>
              <a:t> You can't use both Firestore and Cloud Datastore in the same project, which might affect apps using App Engine. Try using Firestore with a different project if you need to use Datastore</a:t>
            </a:r>
          </a:p>
          <a:p>
            <a:endParaRPr lang="en-US" sz="1200" b="0" i="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Serverless : </a:t>
            </a:r>
            <a:r>
              <a:rPr lang="en-US" sz="1200" b="0" kern="1200" dirty="0">
                <a:solidFill>
                  <a:schemeClr val="tx1"/>
                </a:solidFill>
                <a:effectLst/>
                <a:latin typeface="+mn-lt"/>
                <a:ea typeface="+mn-ea"/>
                <a:cs typeface="+mn-cs"/>
              </a:rPr>
              <a:t>Fully managed, serverless database that effortlessly scales up or down to meet any demand, with no maintenance windows or downtime.</a:t>
            </a:r>
          </a:p>
          <a:p>
            <a:r>
              <a:rPr lang="en-US" sz="1200" b="1" kern="1200" dirty="0">
                <a:solidFill>
                  <a:schemeClr val="tx1"/>
                </a:solidFill>
                <a:effectLst/>
                <a:latin typeface="+mn-lt"/>
                <a:ea typeface="+mn-ea"/>
                <a:cs typeface="+mn-cs"/>
              </a:rPr>
              <a:t>Powerful query engine : </a:t>
            </a:r>
            <a:r>
              <a:rPr lang="en-US" sz="1200" b="0" kern="1200" dirty="0">
                <a:solidFill>
                  <a:schemeClr val="tx1"/>
                </a:solidFill>
                <a:effectLst/>
                <a:latin typeface="+mn-lt"/>
                <a:ea typeface="+mn-ea"/>
                <a:cs typeface="+mn-cs"/>
              </a:rPr>
              <a:t>Firestore allows you to run sophisticated ACID transactions against your document data. This gives you more flexibility in the way you structure your data.</a:t>
            </a:r>
          </a:p>
          <a:p>
            <a:r>
              <a:rPr lang="en-US" sz="1200" b="1" kern="1200" dirty="0">
                <a:solidFill>
                  <a:schemeClr val="tx1"/>
                </a:solidFill>
                <a:effectLst/>
                <a:latin typeface="+mn-lt"/>
                <a:ea typeface="+mn-ea"/>
                <a:cs typeface="+mn-cs"/>
              </a:rPr>
              <a:t>Libraries for popular languages :</a:t>
            </a:r>
            <a:r>
              <a:rPr lang="en-US" sz="1200" b="0" kern="1200" dirty="0">
                <a:solidFill>
                  <a:schemeClr val="tx1"/>
                </a:solidFill>
                <a:effectLst/>
                <a:latin typeface="+mn-lt"/>
                <a:ea typeface="+mn-ea"/>
                <a:cs typeface="+mn-cs"/>
              </a:rPr>
              <a:t> Focus on your application development using Firestore client-side development libraries for Web, iOS, Android, Flutter, C++, and Unity. Firestore also supports traditional server-side development libraries using Node.js, Java, Go, Ruby, and PHP.</a:t>
            </a:r>
          </a:p>
          <a:p>
            <a:r>
              <a:rPr lang="en-US" sz="1200" b="1" kern="1200" dirty="0">
                <a:solidFill>
                  <a:schemeClr val="tx1"/>
                </a:solidFill>
                <a:effectLst/>
                <a:latin typeface="+mn-lt"/>
                <a:ea typeface="+mn-ea"/>
                <a:cs typeface="+mn-cs"/>
              </a:rPr>
              <a:t>Security :</a:t>
            </a:r>
            <a:r>
              <a:rPr lang="en-US" sz="1200" b="0" kern="1200" dirty="0">
                <a:solidFill>
                  <a:schemeClr val="tx1"/>
                </a:solidFill>
                <a:effectLst/>
                <a:latin typeface="+mn-lt"/>
                <a:ea typeface="+mn-ea"/>
                <a:cs typeface="+mn-cs"/>
              </a:rPr>
              <a:t> Firestore seamlessly integrates with Firebase Authentication and Identity Platform, to enable customizable identity-based security access controls and enables data validation via a configuration language.</a:t>
            </a:r>
          </a:p>
          <a:p>
            <a:r>
              <a:rPr lang="en-US" sz="1200" b="1" kern="1200" dirty="0">
                <a:solidFill>
                  <a:schemeClr val="tx1"/>
                </a:solidFill>
                <a:effectLst/>
                <a:latin typeface="+mn-lt"/>
                <a:ea typeface="+mn-ea"/>
                <a:cs typeface="+mn-cs"/>
              </a:rPr>
              <a:t>Multi-region replication</a:t>
            </a:r>
            <a:r>
              <a:rPr lang="en-US" sz="1200" b="0" kern="1200" dirty="0">
                <a:solidFill>
                  <a:schemeClr val="tx1"/>
                </a:solidFill>
                <a:effectLst/>
                <a:latin typeface="+mn-lt"/>
                <a:ea typeface="+mn-ea"/>
                <a:cs typeface="+mn-cs"/>
              </a:rPr>
              <a:t> : With automatic multi-region replication and strong consistency, your data is safe and has a 99.999% availability guarantee, even when disasters strike.</a:t>
            </a:r>
          </a:p>
          <a:p>
            <a:r>
              <a:rPr lang="en-US" sz="1200" b="1" kern="1200" dirty="0">
                <a:solidFill>
                  <a:schemeClr val="tx1"/>
                </a:solidFill>
                <a:effectLst/>
                <a:latin typeface="+mn-lt"/>
                <a:ea typeface="+mn-ea"/>
                <a:cs typeface="+mn-cs"/>
              </a:rPr>
              <a:t>Datastore mode : </a:t>
            </a:r>
            <a:r>
              <a:rPr lang="en-US" sz="1200" b="0" kern="1200" dirty="0">
                <a:solidFill>
                  <a:schemeClr val="tx1"/>
                </a:solidFill>
                <a:effectLst/>
                <a:latin typeface="+mn-lt"/>
                <a:ea typeface="+mn-ea"/>
                <a:cs typeface="+mn-cs"/>
              </a:rPr>
              <a:t>Firestore supports the Datastore API. You won't need to make any changes to your existing Datastore apps, and you can expect the same performance characteristics and pricing with the added benefit of strong consistency. Existing Cloud Datastore databases will be automatically upgraded to Firestore starting in 2021.</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19</a:t>
            </a:fld>
            <a:endParaRPr lang="en-US"/>
          </a:p>
        </p:txBody>
      </p:sp>
    </p:spTree>
    <p:extLst>
      <p:ext uri="{BB962C8B-B14F-4D97-AF65-F5344CB8AC3E}">
        <p14:creationId xmlns:p14="http://schemas.microsoft.com/office/powerpoint/2010/main" val="333253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20</a:t>
            </a:fld>
            <a:endParaRPr lang="en-US"/>
          </a:p>
        </p:txBody>
      </p:sp>
    </p:spTree>
    <p:extLst>
      <p:ext uri="{BB962C8B-B14F-4D97-AF65-F5344CB8AC3E}">
        <p14:creationId xmlns:p14="http://schemas.microsoft.com/office/powerpoint/2010/main" val="89196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a:solidFill>
                  <a:schemeClr val="tx1"/>
                </a:solidFill>
                <a:effectLst/>
                <a:latin typeface="+mn-lt"/>
                <a:ea typeface="+mn-ea"/>
                <a:cs typeface="+mn-cs"/>
              </a:rPr>
              <a:t>A document representing a user </a:t>
            </a:r>
            <a:r>
              <a:rPr lang="pt-BR" dirty="0"/>
              <a:t>alovelace. Documents looks like a json files, but </a:t>
            </a:r>
            <a:r>
              <a:rPr lang="en-US" dirty="0"/>
              <a:t>documents support extra data types and are limited in size to 1 MB.</a:t>
            </a:r>
          </a:p>
          <a:p>
            <a:r>
              <a:rPr lang="en-US" sz="1200" b="0" i="0" kern="1200" dirty="0">
                <a:solidFill>
                  <a:schemeClr val="tx1"/>
                </a:solidFill>
                <a:effectLst/>
                <a:latin typeface="+mn-lt"/>
                <a:ea typeface="+mn-ea"/>
                <a:cs typeface="+mn-cs"/>
              </a:rPr>
              <a:t>Documents live in </a:t>
            </a:r>
            <a:r>
              <a:rPr lang="en-US" sz="1200" b="1" i="0" kern="1200" dirty="0">
                <a:solidFill>
                  <a:schemeClr val="tx1"/>
                </a:solidFill>
                <a:effectLst/>
                <a:latin typeface="+mn-lt"/>
                <a:ea typeface="+mn-ea"/>
                <a:cs typeface="+mn-cs"/>
              </a:rPr>
              <a:t>collections</a:t>
            </a:r>
            <a:r>
              <a:rPr lang="en-US" sz="1200" b="0" i="0" kern="1200" dirty="0">
                <a:solidFill>
                  <a:schemeClr val="tx1"/>
                </a:solidFill>
                <a:effectLst/>
                <a:latin typeface="+mn-lt"/>
                <a:ea typeface="+mn-ea"/>
                <a:cs typeface="+mn-cs"/>
              </a:rPr>
              <a:t>, which are simply containers for documents. As shown, we have a </a:t>
            </a:r>
            <a:r>
              <a:rPr lang="en-US" dirty="0"/>
              <a:t>users</a:t>
            </a:r>
            <a:r>
              <a:rPr lang="en-US" sz="1200" b="0" i="0" kern="1200" dirty="0">
                <a:solidFill>
                  <a:schemeClr val="tx1"/>
                </a:solidFill>
                <a:effectLst/>
                <a:latin typeface="+mn-lt"/>
                <a:ea typeface="+mn-ea"/>
                <a:cs typeface="+mn-cs"/>
              </a:rPr>
              <a:t> collection to contain users </a:t>
            </a:r>
            <a:r>
              <a:rPr lang="en-US" sz="1200" b="0" i="0" kern="1200" dirty="0" err="1">
                <a:solidFill>
                  <a:schemeClr val="tx1"/>
                </a:solidFill>
                <a:effectLst/>
                <a:latin typeface="+mn-lt"/>
                <a:ea typeface="+mn-ea"/>
                <a:cs typeface="+mn-cs"/>
              </a:rPr>
              <a:t>alovelace</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aturing</a:t>
            </a:r>
            <a:r>
              <a:rPr lang="en-US" sz="1200" b="0" i="0" kern="1200" dirty="0">
                <a:solidFill>
                  <a:schemeClr val="tx1"/>
                </a:solidFill>
                <a:effectLst/>
                <a:latin typeface="+mn-lt"/>
                <a:ea typeface="+mn-ea"/>
                <a:cs typeface="+mn-cs"/>
              </a:rPr>
              <a:t> (nothing but </a:t>
            </a:r>
            <a:r>
              <a:rPr lang="en-US" sz="1200" b="0" i="0" kern="1200" dirty="0" err="1">
                <a:solidFill>
                  <a:schemeClr val="tx1"/>
                </a:solidFill>
                <a:effectLst/>
                <a:latin typeface="+mn-lt"/>
                <a:ea typeface="+mn-ea"/>
                <a:cs typeface="+mn-cs"/>
              </a:rPr>
              <a:t>douments</a:t>
            </a:r>
            <a:r>
              <a:rPr lang="en-US" sz="1200" b="0" i="0" kern="1200" dirty="0">
                <a:solidFill>
                  <a:schemeClr val="tx1"/>
                </a:solidFill>
                <a:effectLst/>
                <a:latin typeface="+mn-lt"/>
                <a:ea typeface="+mn-ea"/>
                <a:cs typeface="+mn-cs"/>
              </a:rPr>
              <a:t>)</a:t>
            </a:r>
          </a:p>
          <a:p>
            <a:r>
              <a:rPr lang="en-US" dirty="0"/>
              <a:t>A </a:t>
            </a:r>
            <a:r>
              <a:rPr lang="en-US" b="1" dirty="0"/>
              <a:t>subcollection</a:t>
            </a:r>
            <a:r>
              <a:rPr lang="en-US" dirty="0"/>
              <a:t> is a collection associated with a specific document.  In this example, </a:t>
            </a:r>
            <a:r>
              <a:rPr lang="en-US" sz="1200" b="0" i="0" kern="1200" dirty="0">
                <a:solidFill>
                  <a:schemeClr val="tx1"/>
                </a:solidFill>
                <a:effectLst/>
                <a:latin typeface="+mn-lt"/>
                <a:ea typeface="+mn-ea"/>
                <a:cs typeface="+mn-cs"/>
              </a:rPr>
              <a:t>a subcollection called </a:t>
            </a:r>
            <a:r>
              <a:rPr lang="en-US" dirty="0"/>
              <a:t>messages</a:t>
            </a:r>
            <a:r>
              <a:rPr lang="en-US" sz="1200" b="0" i="0" kern="1200" dirty="0">
                <a:solidFill>
                  <a:schemeClr val="tx1"/>
                </a:solidFill>
                <a:effectLst/>
                <a:latin typeface="+mn-lt"/>
                <a:ea typeface="+mn-ea"/>
                <a:cs typeface="+mn-cs"/>
              </a:rPr>
              <a:t> for every room document in our </a:t>
            </a:r>
            <a:r>
              <a:rPr lang="en-US" dirty="0"/>
              <a:t>rooms</a:t>
            </a:r>
            <a:r>
              <a:rPr lang="en-US" sz="1200" b="0" i="0" kern="1200" dirty="0">
                <a:solidFill>
                  <a:schemeClr val="tx1"/>
                </a:solidFill>
                <a:effectLst/>
                <a:latin typeface="+mn-lt"/>
                <a:ea typeface="+mn-ea"/>
                <a:cs typeface="+mn-cs"/>
              </a:rPr>
              <a:t> collection</a:t>
            </a:r>
            <a:endParaRPr lang="pt-BR" dirty="0"/>
          </a:p>
          <a:p>
            <a:endParaRPr lang="pt-BR"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21</a:t>
            </a:fld>
            <a:endParaRPr lang="en-US"/>
          </a:p>
        </p:txBody>
      </p:sp>
    </p:spTree>
    <p:extLst>
      <p:ext uri="{BB962C8B-B14F-4D97-AF65-F5344CB8AC3E}">
        <p14:creationId xmlns:p14="http://schemas.microsoft.com/office/powerpoint/2010/main" val="2446067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Firestore</a:t>
            </a:r>
            <a:r>
              <a:rPr lang="en-US" dirty="0"/>
              <a:t> is the next major iteration of Datastore, representing a rebranding of the product.</a:t>
            </a:r>
          </a:p>
          <a:p>
            <a:r>
              <a:rPr lang="en-US" dirty="0"/>
              <a:t>It is a NoSQL document database designed for automatic scaling, high performance, and simplified application development.</a:t>
            </a:r>
          </a:p>
          <a:p>
            <a:r>
              <a:rPr lang="en-US" dirty="0" err="1"/>
              <a:t>Firestore</a:t>
            </a:r>
            <a:r>
              <a:rPr lang="en-US" dirty="0"/>
              <a:t> introduces several new features, including:</a:t>
            </a:r>
          </a:p>
          <a:p>
            <a:pPr>
              <a:buFont typeface="Arial" panose="020B0604020202020204" pitchFamily="34" charset="0"/>
              <a:buChar char="•"/>
            </a:pPr>
            <a:r>
              <a:rPr lang="en-US" dirty="0"/>
              <a:t>A new, strongly consistent storage layer</a:t>
            </a:r>
          </a:p>
          <a:p>
            <a:pPr>
              <a:buFont typeface="Arial" panose="020B0604020202020204" pitchFamily="34" charset="0"/>
              <a:buChar char="•"/>
            </a:pPr>
            <a:r>
              <a:rPr lang="en-US" dirty="0"/>
              <a:t>A collection and document data model</a:t>
            </a:r>
          </a:p>
          <a:p>
            <a:pPr>
              <a:buFont typeface="Arial" panose="020B0604020202020204" pitchFamily="34" charset="0"/>
              <a:buChar char="•"/>
            </a:pPr>
            <a:r>
              <a:rPr lang="en-US" dirty="0"/>
              <a:t>Real-time updates</a:t>
            </a:r>
          </a:p>
          <a:p>
            <a:pPr>
              <a:buFont typeface="Arial" panose="020B0604020202020204" pitchFamily="34" charset="0"/>
              <a:buChar char="•"/>
            </a:pPr>
            <a:r>
              <a:rPr lang="en-US" dirty="0"/>
              <a:t>Mobile and web client libraries</a:t>
            </a:r>
          </a:p>
        </p:txBody>
      </p:sp>
      <p:sp>
        <p:nvSpPr>
          <p:cNvPr id="4" name="Slide Number Placeholder 3"/>
          <p:cNvSpPr>
            <a:spLocks noGrp="1"/>
          </p:cNvSpPr>
          <p:nvPr>
            <p:ph type="sldNum" sz="quarter" idx="5"/>
          </p:nvPr>
        </p:nvSpPr>
        <p:spPr/>
        <p:txBody>
          <a:bodyPr/>
          <a:lstStyle/>
          <a:p>
            <a:fld id="{AC157E0A-F321-48DC-AF94-681D4DCF344D}" type="slidenum">
              <a:rPr lang="en-US" smtClean="0"/>
              <a:t>22</a:t>
            </a:fld>
            <a:endParaRPr lang="en-US"/>
          </a:p>
        </p:txBody>
      </p:sp>
    </p:spTree>
    <p:extLst>
      <p:ext uri="{BB962C8B-B14F-4D97-AF65-F5344CB8AC3E}">
        <p14:creationId xmlns:p14="http://schemas.microsoft.com/office/powerpoint/2010/main" val="3329744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Firestore</a:t>
            </a:r>
            <a:r>
              <a:rPr lang="en-US" dirty="0"/>
              <a:t> in Datastore mode leverages Datastore's system behavior while utilizing </a:t>
            </a:r>
            <a:r>
              <a:rPr lang="en-US" dirty="0" err="1"/>
              <a:t>Firestore's</a:t>
            </a:r>
            <a:r>
              <a:rPr lang="en-US" dirty="0"/>
              <a:t> storage layer, eliminating several limitations of Datastore:</a:t>
            </a:r>
          </a:p>
          <a:p>
            <a:pPr>
              <a:buFont typeface="Arial" panose="020B0604020202020204" pitchFamily="34" charset="0"/>
              <a:buChar char="•"/>
            </a:pPr>
            <a:r>
              <a:rPr lang="en-US" dirty="0"/>
              <a:t>Eventual consistency: Queries in Datastore mode become strongly consistent unless you explicitly request eventual consistency.</a:t>
            </a:r>
          </a:p>
          <a:p>
            <a:pPr>
              <a:buFont typeface="Arial" panose="020B0604020202020204" pitchFamily="34" charset="0"/>
              <a:buChar char="•"/>
            </a:pPr>
            <a:r>
              <a:rPr lang="en-US" dirty="0"/>
              <a:t>Queries within transactions no longer need to be ancestor queries.</a:t>
            </a:r>
          </a:p>
          <a:p>
            <a:pPr>
              <a:buFont typeface="Arial" panose="020B0604020202020204" pitchFamily="34" charset="0"/>
              <a:buChar char="•"/>
            </a:pPr>
            <a:r>
              <a:rPr lang="en-US" dirty="0"/>
              <a:t>Transactions are no longer restricted to 25 entity groups.</a:t>
            </a:r>
          </a:p>
          <a:p>
            <a:pPr>
              <a:buFont typeface="Arial" panose="020B0604020202020204" pitchFamily="34" charset="0"/>
              <a:buChar char="•"/>
            </a:pPr>
            <a:r>
              <a:rPr lang="en-US" dirty="0"/>
              <a:t>Writes to an entity group are no longer capped at one per second.</a:t>
            </a:r>
          </a:p>
          <a:p>
            <a:pPr algn="l"/>
            <a:endParaRPr lang="en-US" b="0" i="0" dirty="0">
              <a:solidFill>
                <a:srgbClr val="202124"/>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23</a:t>
            </a:fld>
            <a:endParaRPr lang="en-US"/>
          </a:p>
        </p:txBody>
      </p:sp>
    </p:spTree>
    <p:extLst>
      <p:ext uri="{BB962C8B-B14F-4D97-AF65-F5344CB8AC3E}">
        <p14:creationId xmlns:p14="http://schemas.microsoft.com/office/powerpoint/2010/main" val="1671656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4"/>
                </a:solidFill>
                <a:effectLst/>
                <a:latin typeface="Roboto" panose="02000000000000000000" pitchFamily="2" charset="0"/>
              </a:rPr>
              <a:t>When you create a new </a:t>
            </a:r>
            <a:r>
              <a:rPr lang="en-US" b="0" i="0" dirty="0" err="1">
                <a:solidFill>
                  <a:srgbClr val="202124"/>
                </a:solidFill>
                <a:effectLst/>
                <a:latin typeface="Roboto" panose="02000000000000000000" pitchFamily="2" charset="0"/>
              </a:rPr>
              <a:t>Firestore</a:t>
            </a:r>
            <a:r>
              <a:rPr lang="en-US" b="0" i="0" dirty="0">
                <a:solidFill>
                  <a:srgbClr val="202124"/>
                </a:solidFill>
                <a:effectLst/>
                <a:latin typeface="Roboto" panose="02000000000000000000" pitchFamily="2" charset="0"/>
              </a:rPr>
              <a:t> database, you must select a database mode. You can have both Datastore mode and Native mode databases in the same project, but each database will be of a single type. We recommend the following when choosing a database mode:</a:t>
            </a:r>
          </a:p>
          <a:p>
            <a:pPr algn="l">
              <a:buFont typeface="Arial" panose="020B0604020202020204" pitchFamily="34" charset="0"/>
              <a:buChar char="•"/>
            </a:pPr>
            <a:r>
              <a:rPr lang="en-US" b="1" i="0" dirty="0">
                <a:solidFill>
                  <a:srgbClr val="202124"/>
                </a:solidFill>
                <a:effectLst/>
                <a:latin typeface="Roboto" panose="02000000000000000000" pitchFamily="2" charset="0"/>
              </a:rPr>
              <a:t>Use </a:t>
            </a:r>
            <a:r>
              <a:rPr lang="en-US" b="1" i="0" dirty="0" err="1">
                <a:solidFill>
                  <a:srgbClr val="202124"/>
                </a:solidFill>
                <a:effectLst/>
                <a:latin typeface="Roboto" panose="02000000000000000000" pitchFamily="2" charset="0"/>
              </a:rPr>
              <a:t>Firestore</a:t>
            </a:r>
            <a:r>
              <a:rPr lang="en-US" b="1" i="0" dirty="0">
                <a:solidFill>
                  <a:srgbClr val="202124"/>
                </a:solidFill>
                <a:effectLst/>
                <a:latin typeface="Roboto" panose="02000000000000000000" pitchFamily="2" charset="0"/>
              </a:rPr>
              <a:t> in Datastore mode for new server projects.</a:t>
            </a:r>
            <a:endParaRPr lang="en-US" b="0" i="0" dirty="0">
              <a:solidFill>
                <a:srgbClr val="202124"/>
              </a:solidFill>
              <a:effectLst/>
              <a:latin typeface="Roboto" panose="02000000000000000000" pitchFamily="2" charset="0"/>
            </a:endParaRPr>
          </a:p>
          <a:p>
            <a:pPr algn="l">
              <a:buFont typeface="Arial" panose="020B0604020202020204" pitchFamily="34" charset="0"/>
              <a:buChar char="•"/>
            </a:pPr>
            <a:r>
              <a:rPr lang="en-US" b="0" i="0" dirty="0" err="1">
                <a:solidFill>
                  <a:srgbClr val="202124"/>
                </a:solidFill>
                <a:effectLst/>
                <a:latin typeface="Roboto" panose="02000000000000000000" pitchFamily="2" charset="0"/>
              </a:rPr>
              <a:t>Firestore</a:t>
            </a:r>
            <a:r>
              <a:rPr lang="en-US" b="0" i="0" dirty="0">
                <a:solidFill>
                  <a:srgbClr val="202124"/>
                </a:solidFill>
                <a:effectLst/>
                <a:latin typeface="Roboto" panose="02000000000000000000" pitchFamily="2" charset="0"/>
              </a:rPr>
              <a:t> in Datastore mode allows you to use established Datastore server architectures while removing fundamental Datastore limitations. Datastore mode can automatically scale to millions of writes per second.</a:t>
            </a:r>
          </a:p>
          <a:p>
            <a:pPr algn="l">
              <a:buFont typeface="Arial" panose="020B0604020202020204" pitchFamily="34" charset="0"/>
              <a:buChar char="•"/>
            </a:pPr>
            <a:r>
              <a:rPr lang="en-US" b="1" i="0" dirty="0">
                <a:solidFill>
                  <a:srgbClr val="202124"/>
                </a:solidFill>
                <a:effectLst/>
                <a:latin typeface="Roboto" panose="02000000000000000000" pitchFamily="2" charset="0"/>
              </a:rPr>
              <a:t>Use </a:t>
            </a:r>
            <a:r>
              <a:rPr lang="en-US" b="1" i="0" dirty="0" err="1">
                <a:solidFill>
                  <a:srgbClr val="202124"/>
                </a:solidFill>
                <a:effectLst/>
                <a:latin typeface="Roboto" panose="02000000000000000000" pitchFamily="2" charset="0"/>
              </a:rPr>
              <a:t>Firestore</a:t>
            </a:r>
            <a:r>
              <a:rPr lang="en-US" b="1" i="0" dirty="0">
                <a:solidFill>
                  <a:srgbClr val="202124"/>
                </a:solidFill>
                <a:effectLst/>
                <a:latin typeface="Roboto" panose="02000000000000000000" pitchFamily="2" charset="0"/>
              </a:rPr>
              <a:t> in Native mode for new mobile and web apps.</a:t>
            </a:r>
            <a:endParaRPr lang="en-US" b="0" i="0" dirty="0">
              <a:solidFill>
                <a:srgbClr val="202124"/>
              </a:solidFill>
              <a:effectLst/>
              <a:latin typeface="Roboto" panose="02000000000000000000" pitchFamily="2" charset="0"/>
            </a:endParaRPr>
          </a:p>
          <a:p>
            <a:pPr algn="l">
              <a:buFont typeface="Arial" panose="020B0604020202020204" pitchFamily="34" charset="0"/>
              <a:buChar char="•"/>
            </a:pPr>
            <a:r>
              <a:rPr lang="en-US" b="0" i="0" dirty="0" err="1">
                <a:solidFill>
                  <a:srgbClr val="202124"/>
                </a:solidFill>
                <a:effectLst/>
                <a:latin typeface="Roboto" panose="02000000000000000000" pitchFamily="2" charset="0"/>
              </a:rPr>
              <a:t>Firestore</a:t>
            </a:r>
            <a:r>
              <a:rPr lang="en-US" b="0" i="0" dirty="0">
                <a:solidFill>
                  <a:srgbClr val="202124"/>
                </a:solidFill>
                <a:effectLst/>
                <a:latin typeface="Roboto" panose="02000000000000000000" pitchFamily="2" charset="0"/>
              </a:rPr>
              <a:t> offers mobile and web client libraries with real-time and offline features. Native mode can automatically scale to millions of concurrent clients.</a:t>
            </a:r>
          </a:p>
        </p:txBody>
      </p:sp>
      <p:sp>
        <p:nvSpPr>
          <p:cNvPr id="4" name="Slide Number Placeholder 3"/>
          <p:cNvSpPr>
            <a:spLocks noGrp="1"/>
          </p:cNvSpPr>
          <p:nvPr>
            <p:ph type="sldNum" sz="quarter" idx="5"/>
          </p:nvPr>
        </p:nvSpPr>
        <p:spPr/>
        <p:txBody>
          <a:bodyPr/>
          <a:lstStyle/>
          <a:p>
            <a:fld id="{AC157E0A-F321-48DC-AF94-681D4DCF344D}" type="slidenum">
              <a:rPr lang="en-US" smtClean="0"/>
              <a:t>24</a:t>
            </a:fld>
            <a:endParaRPr lang="en-US"/>
          </a:p>
        </p:txBody>
      </p:sp>
    </p:spTree>
    <p:extLst>
      <p:ext uri="{BB962C8B-B14F-4D97-AF65-F5344CB8AC3E}">
        <p14:creationId xmlns:p14="http://schemas.microsoft.com/office/powerpoint/2010/main" val="1747946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https://cloud.google.com/bigtable</a:t>
            </a:r>
          </a:p>
          <a:p>
            <a:r>
              <a:rPr lang="en-US" dirty="0"/>
              <a:t>Consistent sub-10ms latency—handle millions of requests per second</a:t>
            </a:r>
          </a:p>
          <a:p>
            <a:r>
              <a:rPr lang="en-US" sz="1200" b="0" i="0" kern="1200" dirty="0">
                <a:solidFill>
                  <a:schemeClr val="tx1"/>
                </a:solidFill>
                <a:effectLst/>
                <a:latin typeface="+mn-lt"/>
                <a:ea typeface="+mn-ea"/>
                <a:cs typeface="+mn-cs"/>
              </a:rPr>
              <a:t>Seamlessly scale to match your storage needs; no downtime during reconfiguration</a:t>
            </a:r>
          </a:p>
          <a:p>
            <a:r>
              <a:rPr lang="en-US" sz="1200" b="0" i="0" kern="1200" dirty="0">
                <a:solidFill>
                  <a:schemeClr val="tx1"/>
                </a:solidFill>
                <a:effectLst/>
                <a:latin typeface="+mn-lt"/>
                <a:ea typeface="+mn-ea"/>
                <a:cs typeface="+mn-cs"/>
              </a:rPr>
              <a:t>Fully managed service that integrates easily with big data tools like </a:t>
            </a:r>
            <a:r>
              <a:rPr lang="en-US" sz="1200" b="0" i="0" kern="1200" dirty="0">
                <a:solidFill>
                  <a:schemeClr val="tx1"/>
                </a:solidFill>
                <a:effectLst/>
                <a:latin typeface="+mn-lt"/>
                <a:ea typeface="+mn-ea"/>
                <a:cs typeface="+mn-cs"/>
                <a:hlinkClick r:id="rId3"/>
              </a:rPr>
              <a:t>Hadoop</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4"/>
              </a:rPr>
              <a:t>Dataflow</a:t>
            </a:r>
            <a:r>
              <a:rPr lang="en-US" sz="1200" b="0" i="0" kern="120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hlinkClick r:id="rId5"/>
              </a:rPr>
              <a:t>Dataproc</a:t>
            </a:r>
            <a:r>
              <a:rPr lang="en-US" sz="1200" b="0" i="0" kern="1200" dirty="0">
                <a:solidFill>
                  <a:schemeClr val="tx1"/>
                </a:solidFill>
                <a:effectLst/>
                <a:latin typeface="+mn-lt"/>
                <a:ea typeface="+mn-ea"/>
                <a:cs typeface="+mn-cs"/>
              </a:rPr>
              <a:t>. Plus, support for the open source </a:t>
            </a:r>
            <a:r>
              <a:rPr lang="en-US" sz="1200" b="0" i="0" kern="1200" dirty="0">
                <a:solidFill>
                  <a:schemeClr val="tx1"/>
                </a:solidFill>
                <a:effectLst/>
                <a:latin typeface="+mn-lt"/>
                <a:ea typeface="+mn-ea"/>
                <a:cs typeface="+mn-cs"/>
                <a:hlinkClick r:id="rId6"/>
              </a:rPr>
              <a:t>HBase API</a:t>
            </a:r>
            <a:r>
              <a:rPr lang="en-US" sz="1200" b="0" i="0" kern="1200" dirty="0">
                <a:solidFill>
                  <a:schemeClr val="tx1"/>
                </a:solidFill>
                <a:effectLst/>
                <a:latin typeface="+mn-lt"/>
                <a:ea typeface="+mn-ea"/>
                <a:cs typeface="+mn-cs"/>
              </a:rPr>
              <a:t> standard makes it easy for development teams to get started.</a:t>
            </a:r>
          </a:p>
          <a:p>
            <a:r>
              <a:rPr lang="en-US" sz="1200" b="0" i="0" kern="1200" dirty="0">
                <a:solidFill>
                  <a:schemeClr val="tx1"/>
                </a:solidFill>
                <a:effectLst/>
                <a:latin typeface="+mn-lt"/>
                <a:ea typeface="+mn-ea"/>
                <a:cs typeface="+mn-cs"/>
              </a:rPr>
              <a:t>Designed with a storage engine for machine learning applications leading to better predictions</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6</a:t>
            </a:fld>
            <a:endParaRPr lang="en-US"/>
          </a:p>
        </p:txBody>
      </p:sp>
    </p:spTree>
    <p:extLst>
      <p:ext uri="{BB962C8B-B14F-4D97-AF65-F5344CB8AC3E}">
        <p14:creationId xmlns:p14="http://schemas.microsoft.com/office/powerpoint/2010/main" val="1149919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6808E-B671-39A5-64DC-EF319B36D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2B97B6-9638-3FE7-96BC-50F2200F3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FF166-CE6E-1785-67A7-906CFBF60ADD}"/>
              </a:ext>
            </a:extLst>
          </p:cNvPr>
          <p:cNvSpPr>
            <a:spLocks noGrp="1"/>
          </p:cNvSpPr>
          <p:nvPr>
            <p:ph type="body" idx="1"/>
          </p:nvPr>
        </p:nvSpPr>
        <p:spPr/>
        <p:txBody>
          <a:bodyPr/>
          <a:lstStyle/>
          <a:p>
            <a:pPr algn="l"/>
            <a:r>
              <a:rPr lang="en-US" b="1" i="0" dirty="0">
                <a:solidFill>
                  <a:srgbClr val="041E49"/>
                </a:solidFill>
                <a:effectLst/>
              </a:rPr>
              <a:t>Nested data in documents</a:t>
            </a:r>
          </a:p>
          <a:p>
            <a:pPr algn="l"/>
            <a:r>
              <a:rPr lang="en-US" b="0" i="0" dirty="0">
                <a:solidFill>
                  <a:srgbClr val="041E49"/>
                </a:solidFill>
                <a:effectLst/>
                <a:latin typeface="Roboto" panose="02000000000000000000" pitchFamily="2" charset="0"/>
              </a:rPr>
              <a:t>You can nest complex objects like arrays or maps within documents.</a:t>
            </a:r>
          </a:p>
          <a:p>
            <a:pPr algn="l"/>
            <a:endParaRPr lang="en-US" b="0" i="0" dirty="0">
              <a:solidFill>
                <a:srgbClr val="041E49"/>
              </a:solidFill>
              <a:effectLst/>
              <a:latin typeface="Roboto" panose="02000000000000000000" pitchFamily="2" charset="0"/>
            </a:endParaRPr>
          </a:p>
          <a:p>
            <a:pPr algn="l"/>
            <a:r>
              <a:rPr lang="en-US" b="1" i="0" dirty="0">
                <a:solidFill>
                  <a:srgbClr val="041E49"/>
                </a:solidFill>
                <a:effectLst/>
              </a:rPr>
              <a:t>Subcollections</a:t>
            </a:r>
          </a:p>
          <a:p>
            <a:pPr algn="l"/>
            <a:r>
              <a:rPr lang="en-US" b="0" i="0" dirty="0">
                <a:solidFill>
                  <a:srgbClr val="041E49"/>
                </a:solidFill>
                <a:effectLst/>
                <a:latin typeface="Roboto" panose="02000000000000000000" pitchFamily="2" charset="0"/>
              </a:rPr>
              <a:t>You can create collections within documents when you have data that might expand over time</a:t>
            </a:r>
          </a:p>
          <a:p>
            <a:pPr algn="l"/>
            <a:endParaRPr lang="en-US" b="0" i="0" dirty="0">
              <a:solidFill>
                <a:srgbClr val="041E49"/>
              </a:solidFill>
              <a:effectLst/>
              <a:latin typeface="Roboto" panose="02000000000000000000" pitchFamily="2" charset="0"/>
            </a:endParaRPr>
          </a:p>
          <a:p>
            <a:pPr algn="l"/>
            <a:r>
              <a:rPr lang="en-US" b="1" i="0" dirty="0">
                <a:solidFill>
                  <a:srgbClr val="041E49"/>
                </a:solidFill>
                <a:effectLst/>
              </a:rPr>
              <a:t>Root-level collections</a:t>
            </a:r>
          </a:p>
          <a:p>
            <a:pPr algn="l"/>
            <a:r>
              <a:rPr lang="en-US" b="0" i="0" dirty="0">
                <a:solidFill>
                  <a:srgbClr val="041E49"/>
                </a:solidFill>
                <a:effectLst/>
                <a:latin typeface="Roboto" panose="02000000000000000000" pitchFamily="2" charset="0"/>
              </a:rPr>
              <a:t>Create collections at the root level of your database to organize disparate data sets</a:t>
            </a:r>
          </a:p>
          <a:p>
            <a:pPr algn="l"/>
            <a:endParaRPr lang="en-US" b="0" i="0" dirty="0">
              <a:solidFill>
                <a:srgbClr val="041E49"/>
              </a:solidFill>
              <a:effectLst/>
              <a:latin typeface="Roboto" panose="02000000000000000000" pitchFamily="2" charset="0"/>
            </a:endParaRPr>
          </a:p>
          <a:p>
            <a:pPr algn="l"/>
            <a:endParaRPr lang="en-US" b="0" i="0" dirty="0">
              <a:solidFill>
                <a:srgbClr val="041E49"/>
              </a:solidFill>
              <a:effectLst/>
              <a:latin typeface="Roboto" panose="02000000000000000000" pitchFamily="2" charset="0"/>
            </a:endParaRPr>
          </a:p>
          <a:p>
            <a:pPr algn="l"/>
            <a:endParaRPr lang="en-US" b="0" i="0" dirty="0">
              <a:solidFill>
                <a:srgbClr val="041E49"/>
              </a:solidFill>
              <a:effectLst/>
              <a:latin typeface="Roboto" panose="02000000000000000000" pitchFamily="2" charset="0"/>
            </a:endParaRPr>
          </a:p>
        </p:txBody>
      </p:sp>
      <p:sp>
        <p:nvSpPr>
          <p:cNvPr id="4" name="Slide Number Placeholder 3">
            <a:extLst>
              <a:ext uri="{FF2B5EF4-FFF2-40B4-BE49-F238E27FC236}">
                <a16:creationId xmlns:a16="http://schemas.microsoft.com/office/drawing/2014/main" id="{C6DE0954-FA6C-1F9D-85FD-8DCDA004F165}"/>
              </a:ext>
            </a:extLst>
          </p:cNvPr>
          <p:cNvSpPr>
            <a:spLocks noGrp="1"/>
          </p:cNvSpPr>
          <p:nvPr>
            <p:ph type="sldNum" sz="quarter" idx="5"/>
          </p:nvPr>
        </p:nvSpPr>
        <p:spPr/>
        <p:txBody>
          <a:bodyPr/>
          <a:lstStyle/>
          <a:p>
            <a:fld id="{AC157E0A-F321-48DC-AF94-681D4DCF344D}" type="slidenum">
              <a:rPr lang="en-US" smtClean="0"/>
              <a:t>25</a:t>
            </a:fld>
            <a:endParaRPr lang="en-US"/>
          </a:p>
        </p:txBody>
      </p:sp>
    </p:spTree>
    <p:extLst>
      <p:ext uri="{BB962C8B-B14F-4D97-AF65-F5344CB8AC3E}">
        <p14:creationId xmlns:p14="http://schemas.microsoft.com/office/powerpoint/2010/main" val="1809603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27</a:t>
            </a:fld>
            <a:endParaRPr lang="en-US"/>
          </a:p>
        </p:txBody>
      </p:sp>
    </p:spTree>
    <p:extLst>
      <p:ext uri="{BB962C8B-B14F-4D97-AF65-F5344CB8AC3E}">
        <p14:creationId xmlns:p14="http://schemas.microsoft.com/office/powerpoint/2010/main" val="3928063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7</a:t>
            </a:fld>
            <a:endParaRPr lang="en-US"/>
          </a:p>
        </p:txBody>
      </p:sp>
    </p:spTree>
    <p:extLst>
      <p:ext uri="{BB962C8B-B14F-4D97-AF65-F5344CB8AC3E}">
        <p14:creationId xmlns:p14="http://schemas.microsoft.com/office/powerpoint/2010/main" val="3896974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Cloud Bigtable is ideal for applications that need very high throughput and scalability for key/value data, where each value is typically no larger than 10 MB</a:t>
            </a:r>
          </a:p>
          <a:p>
            <a:endParaRPr lang="en-US" dirty="0"/>
          </a:p>
          <a:p>
            <a:r>
              <a:rPr lang="en-US" dirty="0"/>
              <a:t>Time-series data, such as CPU and memory usage over time for multiple servers.</a:t>
            </a:r>
          </a:p>
          <a:p>
            <a:r>
              <a:rPr lang="en-US" dirty="0"/>
              <a:t>Marketing data, such as purchase histories and customer preferences.</a:t>
            </a:r>
          </a:p>
          <a:p>
            <a:r>
              <a:rPr lang="en-US" dirty="0"/>
              <a:t>Financial data, such as transaction histories, stock prices, and currency exchange rates.</a:t>
            </a:r>
          </a:p>
          <a:p>
            <a:r>
              <a:rPr lang="en-US" dirty="0"/>
              <a:t>Internet of Things data, such as usage reports from energy meters and home appliances.</a:t>
            </a:r>
          </a:p>
          <a:p>
            <a:r>
              <a:rPr lang="en-US" dirty="0"/>
              <a:t>Graph data, such as information about how users are connected to one another.</a:t>
            </a:r>
          </a:p>
          <a:p>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8</a:t>
            </a:fld>
            <a:endParaRPr lang="en-US"/>
          </a:p>
        </p:txBody>
      </p:sp>
    </p:spTree>
    <p:extLst>
      <p:ext uri="{BB962C8B-B14F-4D97-AF65-F5344CB8AC3E}">
        <p14:creationId xmlns:p14="http://schemas.microsoft.com/office/powerpoint/2010/main" val="3213985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3367D6"/>
                </a:solidFill>
                <a:effectLst/>
                <a:latin typeface="inherit"/>
              </a:rPr>
              <a:t>Cloud Bigtable Architecture</a:t>
            </a:r>
            <a:endParaRPr lang="en-US" b="1" i="0" dirty="0">
              <a:solidFill>
                <a:srgbClr val="3367D6"/>
              </a:solidFill>
              <a:effectLst/>
            </a:endParaRPr>
          </a:p>
          <a:p>
            <a:pPr algn="l" fontAlgn="base"/>
            <a:r>
              <a:rPr lang="en-US" b="0" i="0" dirty="0">
                <a:solidFill>
                  <a:srgbClr val="3367D6"/>
                </a:solidFill>
                <a:effectLst/>
              </a:rPr>
              <a:t>Cloud Bigtable is a NoSQL database that is designed for storing large amounts of structured data. It is a distributed database that is highly scalable and fault-tolerant.</a:t>
            </a:r>
          </a:p>
          <a:p>
            <a:pPr algn="l" fontAlgn="base"/>
            <a:endParaRPr lang="en-US" b="0" i="0" dirty="0">
              <a:solidFill>
                <a:srgbClr val="3367D6"/>
              </a:solidFill>
              <a:effectLst/>
            </a:endParaRPr>
          </a:p>
          <a:p>
            <a:pPr algn="l" fontAlgn="base"/>
            <a:r>
              <a:rPr lang="en-US" b="1" i="0" dirty="0">
                <a:solidFill>
                  <a:srgbClr val="3367D6"/>
                </a:solidFill>
                <a:effectLst/>
                <a:latin typeface="inherit"/>
              </a:rPr>
              <a:t>Client Requests</a:t>
            </a:r>
            <a:endParaRPr lang="en-US" b="1" i="0" dirty="0">
              <a:solidFill>
                <a:srgbClr val="3367D6"/>
              </a:solidFill>
              <a:effectLst/>
            </a:endParaRPr>
          </a:p>
          <a:p>
            <a:pPr algn="l" fontAlgn="base"/>
            <a:r>
              <a:rPr lang="en-US" b="0" i="0" dirty="0">
                <a:solidFill>
                  <a:srgbClr val="3367D6"/>
                </a:solidFill>
                <a:effectLst/>
              </a:rPr>
              <a:t>All client requests go through a front-end server before they are sent to a Cloud Bigtable node. The front-end server is responsible for routing requests to the appropriate nodes and for load balancing.</a:t>
            </a:r>
          </a:p>
          <a:p>
            <a:pPr algn="l" fontAlgn="base"/>
            <a:r>
              <a:rPr lang="en-US" b="1" i="0" dirty="0">
                <a:solidFill>
                  <a:srgbClr val="3367D6"/>
                </a:solidFill>
                <a:effectLst/>
                <a:latin typeface="inherit"/>
              </a:rPr>
              <a:t>Nodes and Clusters</a:t>
            </a:r>
            <a:endParaRPr lang="en-US" b="1" i="0" dirty="0">
              <a:solidFill>
                <a:srgbClr val="3367D6"/>
              </a:solidFill>
              <a:effectLst/>
            </a:endParaRPr>
          </a:p>
          <a:p>
            <a:pPr algn="l" fontAlgn="base"/>
            <a:r>
              <a:rPr lang="en-US" b="0" i="0" dirty="0">
                <a:solidFill>
                  <a:srgbClr val="3367D6"/>
                </a:solidFill>
                <a:effectLst/>
              </a:rPr>
              <a:t>Nodes are the basic building blocks of Cloud Bigtable. Each node is a machine that runs the Cloud Bigtable software. Nodes are organized into clusters, and each cluster can have multiple nodes.</a:t>
            </a:r>
          </a:p>
          <a:p>
            <a:pPr algn="l" fontAlgn="base"/>
            <a:endParaRPr lang="en-US" b="0" i="0" dirty="0">
              <a:solidFill>
                <a:srgbClr val="3367D6"/>
              </a:solidFill>
              <a:effectLst/>
            </a:endParaRPr>
          </a:p>
          <a:p>
            <a:pPr algn="l" fontAlgn="base"/>
            <a:r>
              <a:rPr lang="en-US" b="1" i="0" dirty="0">
                <a:solidFill>
                  <a:srgbClr val="3367D6"/>
                </a:solidFill>
                <a:effectLst/>
                <a:latin typeface="inherit"/>
              </a:rPr>
              <a:t>Instances</a:t>
            </a:r>
            <a:endParaRPr lang="en-US" b="1" i="0" dirty="0">
              <a:solidFill>
                <a:srgbClr val="3367D6"/>
              </a:solidFill>
              <a:effectLst/>
            </a:endParaRPr>
          </a:p>
          <a:p>
            <a:pPr algn="l" fontAlgn="base"/>
            <a:r>
              <a:rPr lang="en-US" b="0" i="0" dirty="0">
                <a:solidFill>
                  <a:srgbClr val="3367D6"/>
                </a:solidFill>
                <a:effectLst/>
              </a:rPr>
              <a:t>A Cloud Bigtable instance is a container for a cluster. An instance can have multiple clusters, and each cluster can have multiple nodes.</a:t>
            </a:r>
          </a:p>
          <a:p>
            <a:pPr algn="l" fontAlgn="base"/>
            <a:endParaRPr lang="en-US" b="1" i="0" dirty="0">
              <a:solidFill>
                <a:srgbClr val="3367D6"/>
              </a:solidFill>
              <a:effectLst/>
              <a:latin typeface="inherit"/>
            </a:endParaRPr>
          </a:p>
          <a:p>
            <a:pPr algn="l" fontAlgn="base"/>
            <a:r>
              <a:rPr lang="en-US" b="1" i="0" dirty="0">
                <a:solidFill>
                  <a:srgbClr val="3367D6"/>
                </a:solidFill>
                <a:effectLst/>
                <a:latin typeface="inherit"/>
              </a:rPr>
              <a:t>Data Replication</a:t>
            </a:r>
            <a:endParaRPr lang="en-US" b="1" i="0" dirty="0">
              <a:solidFill>
                <a:srgbClr val="3367D6"/>
              </a:solidFill>
              <a:effectLst/>
            </a:endParaRPr>
          </a:p>
          <a:p>
            <a:pPr algn="l" fontAlgn="base"/>
            <a:r>
              <a:rPr lang="en-US" b="0" i="0" dirty="0">
                <a:solidFill>
                  <a:srgbClr val="3367D6"/>
                </a:solidFill>
                <a:effectLst/>
              </a:rPr>
              <a:t>Cloud Bigtable can be configured to replicate data across multiple clusters. This provides high availability and data durability.</a:t>
            </a:r>
          </a:p>
          <a:p>
            <a:pPr algn="l" fontAlgn="base"/>
            <a:endParaRPr lang="en-US" b="1" i="0" dirty="0">
              <a:solidFill>
                <a:srgbClr val="3367D6"/>
              </a:solidFill>
              <a:effectLst/>
              <a:latin typeface="inherit"/>
            </a:endParaRPr>
          </a:p>
          <a:p>
            <a:pPr algn="l" fontAlgn="base"/>
            <a:r>
              <a:rPr lang="en-US" b="1" i="0" dirty="0">
                <a:solidFill>
                  <a:srgbClr val="3367D6"/>
                </a:solidFill>
                <a:effectLst/>
                <a:latin typeface="inherit"/>
              </a:rPr>
              <a:t>Tables and Tablets</a:t>
            </a:r>
            <a:endParaRPr lang="en-US" b="1" i="0" dirty="0">
              <a:solidFill>
                <a:srgbClr val="3367D6"/>
              </a:solidFill>
              <a:effectLst/>
            </a:endParaRPr>
          </a:p>
          <a:p>
            <a:pPr algn="l" fontAlgn="base"/>
            <a:r>
              <a:rPr lang="en-US" b="0" i="0" dirty="0">
                <a:solidFill>
                  <a:srgbClr val="3367D6"/>
                </a:solidFill>
                <a:effectLst/>
              </a:rPr>
              <a:t>A Cloud Bigtable table is a collection of data. Tables are divided into blocks of contiguous rows, called tablets. Each tablet is stored on a single node.</a:t>
            </a:r>
          </a:p>
          <a:p>
            <a:pPr algn="l" fontAlgn="base"/>
            <a:endParaRPr lang="en-US" b="1" i="0" dirty="0">
              <a:solidFill>
                <a:srgbClr val="3367D6"/>
              </a:solidFill>
              <a:effectLst/>
              <a:latin typeface="inherit"/>
            </a:endParaRPr>
          </a:p>
          <a:p>
            <a:pPr algn="l" fontAlgn="base"/>
            <a:r>
              <a:rPr lang="en-US" b="1" i="0" dirty="0" err="1">
                <a:solidFill>
                  <a:srgbClr val="3367D6"/>
                </a:solidFill>
                <a:effectLst/>
                <a:latin typeface="inherit"/>
              </a:rPr>
              <a:t>SSTable</a:t>
            </a:r>
            <a:r>
              <a:rPr lang="en-US" b="1" i="0" dirty="0">
                <a:solidFill>
                  <a:srgbClr val="3367D6"/>
                </a:solidFill>
                <a:effectLst/>
                <a:latin typeface="inherit"/>
              </a:rPr>
              <a:t> Format</a:t>
            </a:r>
            <a:endParaRPr lang="en-US" b="1" i="0" dirty="0">
              <a:solidFill>
                <a:srgbClr val="3367D6"/>
              </a:solidFill>
              <a:effectLst/>
            </a:endParaRPr>
          </a:p>
          <a:p>
            <a:pPr algn="l" fontAlgn="base"/>
            <a:r>
              <a:rPr lang="en-US" b="0" i="0" dirty="0">
                <a:solidFill>
                  <a:srgbClr val="3367D6"/>
                </a:solidFill>
                <a:effectLst/>
              </a:rPr>
              <a:t>Tablets are stored in Colossus, Google's file system, in </a:t>
            </a:r>
            <a:r>
              <a:rPr lang="en-US" b="0" i="0" dirty="0" err="1">
                <a:solidFill>
                  <a:srgbClr val="3367D6"/>
                </a:solidFill>
                <a:effectLst/>
              </a:rPr>
              <a:t>SSTable</a:t>
            </a:r>
            <a:r>
              <a:rPr lang="en-US" b="0" i="0" dirty="0">
                <a:solidFill>
                  <a:srgbClr val="3367D6"/>
                </a:solidFill>
                <a:effectLst/>
              </a:rPr>
              <a:t> format. </a:t>
            </a:r>
            <a:r>
              <a:rPr lang="en-US" b="0" i="0" dirty="0" err="1">
                <a:solidFill>
                  <a:srgbClr val="3367D6"/>
                </a:solidFill>
                <a:effectLst/>
              </a:rPr>
              <a:t>SSTables</a:t>
            </a:r>
            <a:r>
              <a:rPr lang="en-US" b="0" i="0" dirty="0">
                <a:solidFill>
                  <a:srgbClr val="3367D6"/>
                </a:solidFill>
                <a:effectLst/>
              </a:rPr>
              <a:t> are immutable files that are used to store data in a columnar format.</a:t>
            </a:r>
          </a:p>
          <a:p>
            <a:pPr algn="l" fontAlgn="base"/>
            <a:endParaRPr lang="en-US" b="1" i="0" dirty="0">
              <a:solidFill>
                <a:srgbClr val="3367D6"/>
              </a:solidFill>
              <a:effectLst/>
              <a:latin typeface="inherit"/>
            </a:endParaRPr>
          </a:p>
          <a:p>
            <a:pPr algn="l" fontAlgn="base"/>
            <a:r>
              <a:rPr lang="en-US" b="1" i="0" dirty="0">
                <a:solidFill>
                  <a:srgbClr val="3367D6"/>
                </a:solidFill>
                <a:effectLst/>
                <a:latin typeface="inherit"/>
              </a:rPr>
              <a:t>Shared Log</a:t>
            </a:r>
            <a:endParaRPr lang="en-US" b="1" i="0" dirty="0">
              <a:solidFill>
                <a:srgbClr val="3367D6"/>
              </a:solidFill>
              <a:effectLst/>
            </a:endParaRPr>
          </a:p>
          <a:p>
            <a:pPr algn="l" fontAlgn="base"/>
            <a:r>
              <a:rPr lang="en-US" b="0" i="0" dirty="0">
                <a:solidFill>
                  <a:srgbClr val="3367D6"/>
                </a:solidFill>
                <a:effectLst/>
              </a:rPr>
              <a:t>In addition to the </a:t>
            </a:r>
            <a:r>
              <a:rPr lang="en-US" b="0" i="0" dirty="0" err="1">
                <a:solidFill>
                  <a:srgbClr val="3367D6"/>
                </a:solidFill>
                <a:effectLst/>
              </a:rPr>
              <a:t>SSTable</a:t>
            </a:r>
            <a:r>
              <a:rPr lang="en-US" b="0" i="0" dirty="0">
                <a:solidFill>
                  <a:srgbClr val="3367D6"/>
                </a:solidFill>
                <a:effectLst/>
              </a:rPr>
              <a:t> files, all writes are stored in Colossus's shared log. The shared log is used to keep track of all changes that are made to the data.</a:t>
            </a:r>
          </a:p>
          <a:p>
            <a:pPr algn="l" fontAlgn="base"/>
            <a:endParaRPr lang="en-US" b="1" i="0" dirty="0">
              <a:solidFill>
                <a:srgbClr val="3367D6"/>
              </a:solidFill>
              <a:effectLst/>
              <a:latin typeface="inherit"/>
            </a:endParaRPr>
          </a:p>
          <a:p>
            <a:pPr algn="l" fontAlgn="base"/>
            <a:r>
              <a:rPr lang="en-US" b="1" i="0" dirty="0">
                <a:solidFill>
                  <a:srgbClr val="3367D6"/>
                </a:solidFill>
                <a:effectLst/>
                <a:latin typeface="inherit"/>
              </a:rPr>
              <a:t>Data Not Stored in Nodes</a:t>
            </a:r>
            <a:endParaRPr lang="en-US" b="1" i="0" dirty="0">
              <a:solidFill>
                <a:srgbClr val="3367D6"/>
              </a:solidFill>
              <a:effectLst/>
            </a:endParaRPr>
          </a:p>
          <a:p>
            <a:pPr algn="l" fontAlgn="base"/>
            <a:r>
              <a:rPr lang="en-US" b="0" i="0" dirty="0">
                <a:solidFill>
                  <a:srgbClr val="3367D6"/>
                </a:solidFill>
                <a:effectLst/>
              </a:rPr>
              <a:t>Data is not stored in Cloud Bigtable nodes. Instead, each node stores pointers to a set of tablets. This allows Cloud Bigtable to scale to very large sizes without having to store all of the data on a single node.</a:t>
            </a:r>
          </a:p>
          <a:p>
            <a:pPr algn="l" fontAlgn="base"/>
            <a:endParaRPr lang="en-US" b="0" i="0" dirty="0">
              <a:solidFill>
                <a:srgbClr val="3367D6"/>
              </a:solidFill>
              <a:effectLst/>
            </a:endParaRPr>
          </a:p>
          <a:p>
            <a:pPr algn="l" fontAlgn="base"/>
            <a:r>
              <a:rPr lang="en-US" b="1" i="0" dirty="0">
                <a:solidFill>
                  <a:srgbClr val="3367D6"/>
                </a:solidFill>
                <a:effectLst/>
                <a:latin typeface="inherit"/>
              </a:rPr>
              <a:t>Cloud Bigtable is a highly scalable, fault-tolerant, and durable NoSQL database that is ideal for storing large amounts of structured data.</a:t>
            </a:r>
            <a:endParaRPr lang="en-US" b="1" i="0" dirty="0">
              <a:solidFill>
                <a:srgbClr val="3367D6"/>
              </a:solidFill>
              <a:effectLst/>
            </a:endParaRP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9</a:t>
            </a:fld>
            <a:endParaRPr lang="en-US"/>
          </a:p>
        </p:txBody>
      </p:sp>
    </p:spTree>
    <p:extLst>
      <p:ext uri="{BB962C8B-B14F-4D97-AF65-F5344CB8AC3E}">
        <p14:creationId xmlns:p14="http://schemas.microsoft.com/office/powerpoint/2010/main" val="310766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42424"/>
                </a:solidFill>
                <a:effectLst/>
                <a:latin typeface="source-serif-pro"/>
              </a:rPr>
              <a:t>The picture shows Bigtable can store multiple values (instances) of data in a single cell using timestamp, it shows multiple versions of html pages stored at different values of timestamp. This feature makes Bigtable a truly multidimensional map.</a:t>
            </a:r>
          </a:p>
          <a:p>
            <a:pPr algn="l" fontAlgn="base"/>
            <a:endParaRPr lang="en-US" b="0" i="0" dirty="0">
              <a:solidFill>
                <a:srgbClr val="242424"/>
              </a:solidFill>
              <a:effectLst/>
              <a:latin typeface="source-serif-pro"/>
            </a:endParaRPr>
          </a:p>
          <a:p>
            <a:r>
              <a:rPr lang="en-US" dirty="0"/>
              <a:t>4o mini</a:t>
            </a:r>
          </a:p>
          <a:p>
            <a:pPr algn="l" fontAlgn="base"/>
            <a:endParaRPr lang="en-US" b="0" i="0" dirty="0">
              <a:solidFill>
                <a:srgbClr val="242424"/>
              </a:solidFill>
              <a:effectLst/>
              <a:latin typeface="source-serif-pro"/>
            </a:endParaRPr>
          </a:p>
          <a:p>
            <a:pPr algn="l" fontAlgn="base"/>
            <a:endParaRPr lang="en-US" b="0" i="0" dirty="0">
              <a:solidFill>
                <a:srgbClr val="242424"/>
              </a:solidFill>
              <a:effectLst/>
              <a:latin typeface="source-serif-pro"/>
            </a:endParaRPr>
          </a:p>
          <a:p>
            <a:pPr algn="l" fontAlgn="base"/>
            <a:r>
              <a:rPr lang="en-US" b="0" i="0" dirty="0" err="1">
                <a:solidFill>
                  <a:srgbClr val="242424"/>
                </a:solidFill>
                <a:effectLst/>
                <a:latin typeface="source-serif-pro"/>
              </a:rPr>
              <a:t>Row:Row</a:t>
            </a:r>
            <a:r>
              <a:rPr lang="en-US" b="0" i="0" dirty="0">
                <a:solidFill>
                  <a:srgbClr val="242424"/>
                </a:solidFill>
                <a:effectLst/>
                <a:latin typeface="source-serif-pro"/>
              </a:rPr>
              <a:t> keys are arbitrary strings up to 64 KB of size. Bigtable maintains data in lexicographical order of row key. Atomic access is provided to any of the columns in a row. Multiple contiguous rows grouped together is called a tablet. </a:t>
            </a:r>
          </a:p>
          <a:p>
            <a:pPr algn="l" fontAlgn="base"/>
            <a:endParaRPr lang="en-US" b="0" i="0" dirty="0">
              <a:solidFill>
                <a:srgbClr val="242424"/>
              </a:solidFill>
              <a:effectLst/>
              <a:latin typeface="source-serif-pro"/>
            </a:endParaRPr>
          </a:p>
          <a:p>
            <a:pPr algn="l"/>
            <a:r>
              <a:rPr lang="en-US" b="0" i="0" dirty="0" err="1">
                <a:solidFill>
                  <a:srgbClr val="242424"/>
                </a:solidFill>
                <a:effectLst/>
                <a:latin typeface="source-serif-pro"/>
              </a:rPr>
              <a:t>Column:Column</a:t>
            </a:r>
            <a:r>
              <a:rPr lang="en-US" b="0" i="0" dirty="0">
                <a:solidFill>
                  <a:srgbClr val="242424"/>
                </a:solidFill>
                <a:effectLst/>
                <a:latin typeface="source-serif-pro"/>
              </a:rPr>
              <a:t> keys are also strings having a two level naming structure which has column family and optional qualifiers.</a:t>
            </a:r>
          </a:p>
          <a:p>
            <a:pPr algn="l"/>
            <a:r>
              <a:rPr lang="en-US" b="0" i="0" dirty="0">
                <a:solidFill>
                  <a:srgbClr val="242424"/>
                </a:solidFill>
                <a:effectLst/>
                <a:latin typeface="source-serif-pro"/>
              </a:rPr>
              <a:t>Column name → family : </a:t>
            </a:r>
            <a:r>
              <a:rPr lang="en-US" b="0" i="0" dirty="0" err="1">
                <a:solidFill>
                  <a:srgbClr val="242424"/>
                </a:solidFill>
                <a:effectLst/>
                <a:latin typeface="source-serif-pro"/>
              </a:rPr>
              <a:t>optional_qualifier</a:t>
            </a:r>
            <a:endParaRPr lang="en-US" b="0" i="0" dirty="0">
              <a:solidFill>
                <a:srgbClr val="242424"/>
              </a:solidFill>
              <a:effectLst/>
              <a:latin typeface="source-serif-pro"/>
            </a:endParaRPr>
          </a:p>
          <a:p>
            <a:pPr algn="l"/>
            <a:r>
              <a:rPr lang="en-US" b="0" i="0" dirty="0">
                <a:solidFill>
                  <a:srgbClr val="242424"/>
                </a:solidFill>
                <a:effectLst/>
                <a:latin typeface="source-serif-pro"/>
              </a:rPr>
              <a:t>Column family are the basic unit of access control. Optional qualifiers on the other hand do provide valuable information for various operations on sorting, grouping etc.</a:t>
            </a:r>
          </a:p>
          <a:p>
            <a:pPr algn="l" fontAlgn="base"/>
            <a:endParaRPr lang="en-US" b="0" i="0" dirty="0">
              <a:solidFill>
                <a:srgbClr val="242424"/>
              </a:solidFill>
              <a:effectLst/>
              <a:latin typeface="source-serif-pro"/>
            </a:endParaRPr>
          </a:p>
          <a:p>
            <a:pPr algn="l" fontAlgn="base"/>
            <a:endParaRPr lang="en-US" b="0" i="0" dirty="0">
              <a:solidFill>
                <a:srgbClr val="242424"/>
              </a:solidFill>
              <a:effectLst/>
              <a:latin typeface="source-serif-pro"/>
            </a:endParaRPr>
          </a:p>
          <a:p>
            <a:pPr algn="l" fontAlgn="base"/>
            <a:r>
              <a:rPr lang="en-US" b="0" i="0" dirty="0" err="1">
                <a:solidFill>
                  <a:srgbClr val="242424"/>
                </a:solidFill>
                <a:effectLst/>
                <a:latin typeface="source-serif-pro"/>
              </a:rPr>
              <a:t>TimeStamp:Since</a:t>
            </a:r>
            <a:r>
              <a:rPr lang="en-US" b="0" i="0" dirty="0">
                <a:solidFill>
                  <a:srgbClr val="242424"/>
                </a:solidFill>
                <a:effectLst/>
                <a:latin typeface="source-serif-pro"/>
              </a:rPr>
              <a:t> Bigtable can store multiple versions of data in a cell it uses timestamp values to index these multiple versions. Timestamp is a 64-bit integer value. This timestamp value can be set by the Bigtable or be explicitly set by the clients. Timestamps make it possible for clients to access most recent values or use values among a specific range of timestamp.</a:t>
            </a:r>
          </a:p>
          <a:p>
            <a:pPr algn="l" fontAlgn="base"/>
            <a:endParaRPr lang="en-US" b="0" i="0" dirty="0">
              <a:solidFill>
                <a:srgbClr val="242424"/>
              </a:solidFill>
              <a:effectLst/>
              <a:latin typeface="source-serif-pro"/>
            </a:endParaRPr>
          </a:p>
          <a:p>
            <a:pPr algn="l" fontAlgn="base"/>
            <a:endParaRPr lang="en-US" b="0" i="0" dirty="0">
              <a:solidFill>
                <a:srgbClr val="242424"/>
              </a:solidFill>
              <a:effectLst/>
              <a:latin typeface="source-serif-pro"/>
            </a:endParaRPr>
          </a:p>
          <a:p>
            <a:pPr algn="l" fontAlgn="base"/>
            <a:r>
              <a:rPr lang="en-US" b="0" i="0" dirty="0">
                <a:solidFill>
                  <a:srgbClr val="242424"/>
                </a:solidFill>
                <a:effectLst/>
                <a:latin typeface="source-serif-pro"/>
              </a:rPr>
              <a:t>Explain </a:t>
            </a:r>
            <a:r>
              <a:rPr lang="en-US" b="0" i="0" dirty="0" err="1">
                <a:solidFill>
                  <a:srgbClr val="242424"/>
                </a:solidFill>
                <a:effectLst/>
                <a:latin typeface="source-serif-pro"/>
              </a:rPr>
              <a:t>Student,Course</a:t>
            </a:r>
            <a:r>
              <a:rPr lang="en-US" b="0" i="0" dirty="0">
                <a:solidFill>
                  <a:srgbClr val="242424"/>
                </a:solidFill>
                <a:effectLst/>
                <a:latin typeface="source-serif-pro"/>
              </a:rPr>
              <a:t> Schema in paint from pdf</a:t>
            </a:r>
            <a:endParaRPr lang="en-US" b="0" i="0" dirty="0">
              <a:solidFill>
                <a:srgbClr val="333333"/>
              </a:solidFill>
              <a:effectLst/>
              <a:latin typeface="guardian-text-oreilly"/>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10</a:t>
            </a:fld>
            <a:endParaRPr lang="en-US"/>
          </a:p>
        </p:txBody>
      </p:sp>
    </p:spTree>
    <p:extLst>
      <p:ext uri="{BB962C8B-B14F-4D97-AF65-F5344CB8AC3E}">
        <p14:creationId xmlns:p14="http://schemas.microsoft.com/office/powerpoint/2010/main" val="3768610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42424"/>
                </a:solidFill>
                <a:effectLst/>
                <a:latin typeface="source-serif-pro"/>
              </a:rPr>
              <a:t>Tablet is contiguous row grouped together. Now we focus on the internal details of the tablet as to how the tablet is represented internally. It consists of an append only log, an in memory buffer and a couple of </a:t>
            </a:r>
            <a:r>
              <a:rPr lang="en-US" b="0" i="0" dirty="0" err="1">
                <a:solidFill>
                  <a:srgbClr val="242424"/>
                </a:solidFill>
                <a:effectLst/>
                <a:latin typeface="source-serif-pro"/>
              </a:rPr>
              <a:t>SSTable</a:t>
            </a:r>
            <a:r>
              <a:rPr lang="en-US" b="0" i="0" dirty="0">
                <a:solidFill>
                  <a:srgbClr val="242424"/>
                </a:solidFill>
                <a:effectLst/>
                <a:latin typeface="source-serif-pro"/>
              </a:rPr>
              <a:t> all stored on GFS.</a:t>
            </a:r>
          </a:p>
          <a:p>
            <a:pPr algn="l" fontAlgn="base"/>
            <a:endParaRPr lang="en-US" b="0" i="0" dirty="0">
              <a:solidFill>
                <a:srgbClr val="242424"/>
              </a:solidFill>
              <a:effectLst/>
              <a:latin typeface="source-serif-pro"/>
            </a:endParaRPr>
          </a:p>
          <a:p>
            <a:pPr algn="l" fontAlgn="base"/>
            <a:endParaRPr lang="en-US" b="0" i="0" dirty="0">
              <a:solidFill>
                <a:srgbClr val="242424"/>
              </a:solidFill>
              <a:effectLst/>
              <a:latin typeface="source-serif-pro"/>
            </a:endParaRPr>
          </a:p>
          <a:p>
            <a:pPr algn="l" fontAlgn="base"/>
            <a:endParaRPr lang="en-US" b="0" i="0" dirty="0">
              <a:solidFill>
                <a:srgbClr val="242424"/>
              </a:solidFill>
              <a:effectLst/>
              <a:latin typeface="source-serif-pro"/>
            </a:endParaRPr>
          </a:p>
          <a:p>
            <a:pPr algn="l" fontAlgn="base"/>
            <a:r>
              <a:rPr lang="en-US" b="0" i="0" dirty="0">
                <a:solidFill>
                  <a:srgbClr val="242424"/>
                </a:solidFill>
                <a:effectLst/>
                <a:latin typeface="source-serif-pro"/>
              </a:rPr>
              <a:t>The </a:t>
            </a:r>
            <a:r>
              <a:rPr lang="en-US" b="0" i="0" dirty="0" err="1">
                <a:solidFill>
                  <a:srgbClr val="242424"/>
                </a:solidFill>
                <a:effectLst/>
                <a:latin typeface="source-serif-pro"/>
              </a:rPr>
              <a:t>SSTable</a:t>
            </a:r>
            <a:r>
              <a:rPr lang="en-US" b="0" i="0" dirty="0">
                <a:solidFill>
                  <a:srgbClr val="242424"/>
                </a:solidFill>
                <a:effectLst/>
                <a:latin typeface="source-serif-pro"/>
              </a:rPr>
              <a:t> is a file of key/value string pairs, sorted by keys. An </a:t>
            </a:r>
            <a:r>
              <a:rPr lang="en-US" b="0" i="0" dirty="0" err="1">
                <a:solidFill>
                  <a:srgbClr val="242424"/>
                </a:solidFill>
                <a:effectLst/>
                <a:latin typeface="source-serif-pro"/>
              </a:rPr>
              <a:t>SSTable</a:t>
            </a:r>
            <a:r>
              <a:rPr lang="en-US" b="0" i="0" dirty="0">
                <a:solidFill>
                  <a:srgbClr val="242424"/>
                </a:solidFill>
                <a:effectLst/>
                <a:latin typeface="source-serif-pro"/>
              </a:rPr>
              <a:t> provides a persistent, ordered immutable map from keys to values, where both keys and values are arbitrary byte strings[7].One machine holds roughly a hundred servers. Append only log is stored on GFS. It just holds the entry of all the mutations .This is mostly used for recovery purpose. All the mutations are appended to a log. There is one append log per tablet server. When a write request comes in that request is first put into a queue, from that queue a thread is invoked which then that thread writes the data to GFS. Once write is committed to GFS the same log is then mirrored to in memory buffer. This buffer holds all the writes that have not been committed to the disk file. Data on disk is conceptually merged in </a:t>
            </a:r>
            <a:r>
              <a:rPr lang="en-US" b="0" i="0" dirty="0" err="1">
                <a:solidFill>
                  <a:srgbClr val="242424"/>
                </a:solidFill>
                <a:effectLst/>
                <a:latin typeface="source-serif-pro"/>
              </a:rPr>
              <a:t>SSTable</a:t>
            </a:r>
            <a:r>
              <a:rPr lang="en-US" b="0" i="0" dirty="0">
                <a:solidFill>
                  <a:srgbClr val="242424"/>
                </a:solidFill>
                <a:effectLst/>
                <a:latin typeface="source-serif-pro"/>
              </a:rPr>
              <a:t>. Some reads may find the required in memory itself and some may have to search the data on </a:t>
            </a:r>
            <a:r>
              <a:rPr lang="en-US" b="0" i="0" dirty="0" err="1">
                <a:solidFill>
                  <a:srgbClr val="242424"/>
                </a:solidFill>
                <a:effectLst/>
                <a:latin typeface="source-serif-pro"/>
              </a:rPr>
              <a:t>SSTable</a:t>
            </a:r>
            <a:r>
              <a:rPr lang="en-US" b="0" i="0" dirty="0">
                <a:solidFill>
                  <a:srgbClr val="242424"/>
                </a:solidFill>
                <a:effectLst/>
                <a:latin typeface="source-serif-pro"/>
              </a:rPr>
              <a:t> if they don’t find it in the memory. When this memory fills up the data on this memory is dumped into a </a:t>
            </a:r>
            <a:r>
              <a:rPr lang="en-US" b="0" i="0" dirty="0" err="1">
                <a:solidFill>
                  <a:srgbClr val="242424"/>
                </a:solidFill>
                <a:effectLst/>
                <a:latin typeface="source-serif-pro"/>
              </a:rPr>
              <a:t>SSTable</a:t>
            </a:r>
            <a:r>
              <a:rPr lang="en-US" b="0" i="0" dirty="0">
                <a:solidFill>
                  <a:srgbClr val="242424"/>
                </a:solidFill>
                <a:effectLst/>
                <a:latin typeface="source-serif-pro"/>
              </a:rPr>
              <a:t> file. Eventually it may be decided to combine all this small table into one large </a:t>
            </a:r>
            <a:r>
              <a:rPr lang="en-US" b="0" i="0" dirty="0" err="1">
                <a:solidFill>
                  <a:srgbClr val="242424"/>
                </a:solidFill>
                <a:effectLst/>
                <a:latin typeface="source-serif-pro"/>
              </a:rPr>
              <a:t>SSTable</a:t>
            </a:r>
            <a:r>
              <a:rPr lang="en-US" b="0" i="0" dirty="0">
                <a:solidFill>
                  <a:srgbClr val="242424"/>
                </a:solidFill>
                <a:effectLst/>
                <a:latin typeface="source-serif-pro"/>
              </a:rPr>
              <a:t> on disk. Bloom filters are used to find whether data can be present for a particular row column combination in </a:t>
            </a:r>
            <a:r>
              <a:rPr lang="en-US" b="0" i="0" dirty="0" err="1">
                <a:solidFill>
                  <a:srgbClr val="242424"/>
                </a:solidFill>
                <a:effectLst/>
                <a:latin typeface="source-serif-pro"/>
              </a:rPr>
              <a:t>SSTable</a:t>
            </a:r>
            <a:endParaRPr lang="en-US" b="0" i="0" dirty="0">
              <a:solidFill>
                <a:srgbClr val="333333"/>
              </a:solidFill>
              <a:effectLst/>
              <a:latin typeface="guardian-text-oreilly"/>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11</a:t>
            </a:fld>
            <a:endParaRPr lang="en-US"/>
          </a:p>
        </p:txBody>
      </p:sp>
    </p:spTree>
    <p:extLst>
      <p:ext uri="{BB962C8B-B14F-4D97-AF65-F5344CB8AC3E}">
        <p14:creationId xmlns:p14="http://schemas.microsoft.com/office/powerpoint/2010/main" val="1845893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333333"/>
                </a:solidFill>
                <a:effectLst/>
                <a:latin typeface="guardian-text-oreilly"/>
              </a:rPr>
              <a:t>Each row in Cloud </a:t>
            </a:r>
            <a:r>
              <a:rPr lang="en-US" b="0" i="0" dirty="0" err="1">
                <a:solidFill>
                  <a:srgbClr val="333333"/>
                </a:solidFill>
                <a:effectLst/>
                <a:latin typeface="guardian-text-oreilly"/>
              </a:rPr>
              <a:t>BigTable</a:t>
            </a:r>
            <a:r>
              <a:rPr lang="en-US" b="0" i="0" dirty="0">
                <a:solidFill>
                  <a:srgbClr val="333333"/>
                </a:solidFill>
                <a:effectLst/>
                <a:latin typeface="guardian-text-oreilly"/>
              </a:rPr>
              <a:t> is indexed by a single row key; or we can say a single value in each row is indexed. This value is called the row key. This row key can be a unique identifier.</a:t>
            </a:r>
          </a:p>
          <a:p>
            <a:pPr algn="l" fontAlgn="base"/>
            <a:r>
              <a:rPr lang="en-US" b="0" i="0" dirty="0">
                <a:solidFill>
                  <a:srgbClr val="333333"/>
                </a:solidFill>
                <a:effectLst/>
                <a:latin typeface="guardian-text-oreilly"/>
              </a:rPr>
              <a:t>And each column is identified by a combination of column-family and column-qualifier. Here, column-qualifier is a unique name within the column-family. One column-family can contain ..</a:t>
            </a:r>
          </a:p>
          <a:p>
            <a:pPr algn="l" fontAlgn="base"/>
            <a:endParaRPr lang="en-US" b="0" i="0" dirty="0">
              <a:solidFill>
                <a:srgbClr val="333333"/>
              </a:solidFill>
              <a:effectLst/>
              <a:latin typeface="guardian-text-oreilly"/>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12</a:t>
            </a:fld>
            <a:endParaRPr lang="en-US"/>
          </a:p>
        </p:txBody>
      </p:sp>
    </p:spTree>
    <p:extLst>
      <p:ext uri="{BB962C8B-B14F-4D97-AF65-F5344CB8AC3E}">
        <p14:creationId xmlns:p14="http://schemas.microsoft.com/office/powerpoint/2010/main" val="1644011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US" b="0" i="0" dirty="0">
              <a:solidFill>
                <a:srgbClr val="333333"/>
              </a:solidFill>
              <a:effectLst/>
              <a:latin typeface="guardian-text-oreilly"/>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13</a:t>
            </a:fld>
            <a:endParaRPr lang="en-US"/>
          </a:p>
        </p:txBody>
      </p:sp>
    </p:spTree>
    <p:extLst>
      <p:ext uri="{BB962C8B-B14F-4D97-AF65-F5344CB8AC3E}">
        <p14:creationId xmlns:p14="http://schemas.microsoft.com/office/powerpoint/2010/main" val="3843494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s://ts.accenture.com/sites/BrandSpace" TargetMode="External"/><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1">
    <p:bg>
      <p:bgPr>
        <a:solidFill>
          <a:srgbClr val="460073"/>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FD4AAC0-F751-46EB-8079-A450A25A1BB8}"/>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pic>
        <p:nvPicPr>
          <p:cNvPr id="17" name="Picture 16" descr="A picture containing card, drawing, crosswalk, table&#10;&#10;Description automatically generated">
            <a:extLst>
              <a:ext uri="{FF2B5EF4-FFF2-40B4-BE49-F238E27FC236}">
                <a16:creationId xmlns:a16="http://schemas.microsoft.com/office/drawing/2014/main" id="{6D426E45-BF68-45FC-A78A-ECD2DA319AC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18" name="TextBox 17">
            <a:extLst>
              <a:ext uri="{FF2B5EF4-FFF2-40B4-BE49-F238E27FC236}">
                <a16:creationId xmlns:a16="http://schemas.microsoft.com/office/drawing/2014/main" id="{EA4EDA83-F817-4C2D-A344-7AAEB7C314E2}"/>
              </a:ext>
            </a:extLst>
          </p:cNvPr>
          <p:cNvSpPr txBox="1"/>
          <p:nvPr userDrawn="1"/>
        </p:nvSpPr>
        <p:spPr>
          <a:xfrm>
            <a:off x="8698890" y="6530974"/>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bg1">
                  <a:alpha val="75000"/>
                </a:schemeClr>
              </a:solidFill>
              <a:effectLst/>
              <a:uLnTx/>
              <a:uFillTx/>
            </a:endParaRPr>
          </a:p>
        </p:txBody>
      </p:sp>
      <p:sp>
        <p:nvSpPr>
          <p:cNvPr id="21" name="Title 1">
            <a:extLst>
              <a:ext uri="{FF2B5EF4-FFF2-40B4-BE49-F238E27FC236}">
                <a16:creationId xmlns:a16="http://schemas.microsoft.com/office/drawing/2014/main" id="{330B299F-0B1A-44CC-A42E-B8D0EC9222E6}"/>
              </a:ext>
            </a:extLst>
          </p:cNvPr>
          <p:cNvSpPr>
            <a:spLocks noGrp="1"/>
          </p:cNvSpPr>
          <p:nvPr>
            <p:ph type="ctrTitle" hasCustomPrompt="1"/>
          </p:nvPr>
        </p:nvSpPr>
        <p:spPr>
          <a:xfrm>
            <a:off x="2121878" y="1336294"/>
            <a:ext cx="7948244" cy="2255710"/>
          </a:xfrm>
          <a:prstGeom prst="rect">
            <a:avLst/>
          </a:prstGeom>
        </p:spPr>
        <p:txBody>
          <a:bodyPr anchor="b"/>
          <a:lstStyle>
            <a:lvl1pPr algn="ctr">
              <a:lnSpc>
                <a:spcPct val="90000"/>
              </a:lnSpc>
              <a:defRPr sz="4800" cap="none" baseline="0">
                <a:solidFill>
                  <a:schemeClr val="bg1"/>
                </a:solidFill>
              </a:defRPr>
            </a:lvl1pPr>
          </a:lstStyle>
          <a:p>
            <a:r>
              <a:rPr lang="en-US"/>
              <a:t>Place presentation title here 48pt</a:t>
            </a:r>
          </a:p>
        </p:txBody>
      </p:sp>
      <p:sp>
        <p:nvSpPr>
          <p:cNvPr id="7" name="Text Placeholder 15">
            <a:extLst>
              <a:ext uri="{FF2B5EF4-FFF2-40B4-BE49-F238E27FC236}">
                <a16:creationId xmlns:a16="http://schemas.microsoft.com/office/drawing/2014/main" id="{0CD37E8D-57DB-4CA6-97CE-E569D346000C}"/>
              </a:ext>
            </a:extLst>
          </p:cNvPr>
          <p:cNvSpPr>
            <a:spLocks noGrp="1"/>
          </p:cNvSpPr>
          <p:nvPr>
            <p:ph type="body" sz="quarter" idx="13" hasCustomPrompt="1"/>
          </p:nvPr>
        </p:nvSpPr>
        <p:spPr>
          <a:xfrm>
            <a:off x="2121879" y="3866920"/>
            <a:ext cx="7948244" cy="633734"/>
          </a:xfrm>
          <a:prstGeom prst="rect">
            <a:avLst/>
          </a:prstGeom>
        </p:spPr>
        <p:txBody>
          <a:bodyPr vert="horz" lIns="0" tIns="0" rIns="0" bIns="0" rtlCol="0">
            <a:noAutofit/>
          </a:bodyPr>
          <a:lstStyle>
            <a:lvl1pPr marL="0" indent="0" algn="ctr">
              <a:lnSpc>
                <a:spcPct val="90000"/>
              </a:lnSpc>
              <a:buNone/>
              <a:defRPr lang="en-US" sz="2400" i="0" cap="none" spc="0" baseline="0" dirty="0" smtClean="0">
                <a:solidFill>
                  <a:schemeClr val="bg1"/>
                </a:solidFill>
                <a:latin typeface="Palatino Linotype" panose="02040502050505030304" pitchFamily="18" charset="0"/>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Palatino Linotype 24pt</a:t>
            </a:r>
          </a:p>
        </p:txBody>
      </p:sp>
    </p:spTree>
    <p:extLst>
      <p:ext uri="{BB962C8B-B14F-4D97-AF65-F5344CB8AC3E}">
        <p14:creationId xmlns:p14="http://schemas.microsoft.com/office/powerpoint/2010/main" val="6781309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8">
            <a:extLst>
              <a:ext uri="{FF2B5EF4-FFF2-40B4-BE49-F238E27FC236}">
                <a16:creationId xmlns:a16="http://schemas.microsoft.com/office/drawing/2014/main" id="{76A89CB9-DF32-4EC6-B680-DE8368F21FF8}"/>
              </a:ext>
            </a:extLst>
          </p:cNvPr>
          <p:cNvSpPr>
            <a:spLocks noGrp="1"/>
          </p:cNvSpPr>
          <p:nvPr>
            <p:ph type="body" sz="quarter" idx="16" hasCustomPrompt="1"/>
          </p:nvPr>
        </p:nvSpPr>
        <p:spPr>
          <a:xfrm>
            <a:off x="1143000" y="4610099"/>
            <a:ext cx="4953000" cy="1474215"/>
          </a:xfrm>
          <a:prstGeom prst="rect">
            <a:avLst/>
          </a:prstGeom>
        </p:spPr>
        <p:txBody>
          <a:bodyPr/>
          <a:lstStyle>
            <a:lvl1pPr marL="0" indent="0">
              <a:lnSpc>
                <a:spcPct val="90000"/>
              </a:lnSpc>
              <a:spcAft>
                <a:spcPts val="600"/>
              </a:spcAft>
              <a:buNone/>
              <a:defRPr sz="2400" cap="none" baseline="0">
                <a:latin typeface="Palatino Linotype" panose="02040502050505030304" pitchFamily="18" charset="0"/>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Palatino Linotype 24pt</a:t>
            </a:r>
            <a:endParaRPr lang="en-US"/>
          </a:p>
        </p:txBody>
      </p:sp>
      <p:sp>
        <p:nvSpPr>
          <p:cNvPr id="17" name="Picture Placeholder 18">
            <a:extLst>
              <a:ext uri="{FF2B5EF4-FFF2-40B4-BE49-F238E27FC236}">
                <a16:creationId xmlns:a16="http://schemas.microsoft.com/office/drawing/2014/main" id="{9C6878EB-1083-4AA9-97C7-471B9010B228}"/>
              </a:ext>
            </a:extLst>
          </p:cNvPr>
          <p:cNvSpPr>
            <a:spLocks noGrp="1"/>
          </p:cNvSpPr>
          <p:nvPr>
            <p:ph type="pic" sz="quarter" idx="13" hasCustomPrompt="1"/>
          </p:nvPr>
        </p:nvSpPr>
        <p:spPr>
          <a:xfrm>
            <a:off x="6858000" y="381000"/>
            <a:ext cx="4953000" cy="5703315"/>
          </a:xfrm>
          <a:prstGeom prst="rect">
            <a:avLst/>
          </a:prstGeom>
          <a:noFill/>
        </p:spPr>
        <p:txBody>
          <a:bodyPr tIns="274320" bIns="274320" anchor="ctr"/>
          <a:lstStyle>
            <a:lvl1pPr marL="0" indent="0" algn="ctr">
              <a:buNone/>
              <a:defRPr sz="1400" b="0" cap="none" baseline="0">
                <a:solidFill>
                  <a:schemeClr val="tx1"/>
                </a:solidFill>
              </a:defRPr>
            </a:lvl1pPr>
          </a:lstStyle>
          <a:p>
            <a:r>
              <a:rPr lang="en-GB"/>
              <a:t>Add image, then ‘Send to Back’</a:t>
            </a:r>
            <a:endParaRPr lang="en-US"/>
          </a:p>
        </p:txBody>
      </p:sp>
      <p:sp>
        <p:nvSpPr>
          <p:cNvPr id="18" name="Title 1">
            <a:extLst>
              <a:ext uri="{FF2B5EF4-FFF2-40B4-BE49-F238E27FC236}">
                <a16:creationId xmlns:a16="http://schemas.microsoft.com/office/drawing/2014/main" id="{64C37EBD-E208-46EB-9291-D7B5F75E2F6B}"/>
              </a:ext>
            </a:extLst>
          </p:cNvPr>
          <p:cNvSpPr>
            <a:spLocks noGrp="1"/>
          </p:cNvSpPr>
          <p:nvPr>
            <p:ph type="title" hasCustomPrompt="1"/>
          </p:nvPr>
        </p:nvSpPr>
        <p:spPr>
          <a:xfrm>
            <a:off x="1143001" y="381000"/>
            <a:ext cx="4952999" cy="3915092"/>
          </a:xfrm>
          <a:prstGeom prst="rect">
            <a:avLst/>
          </a:prstGeom>
        </p:spPr>
        <p:txBody>
          <a:bodyPr anchor="b"/>
          <a:lstStyle>
            <a:lvl1pPr>
              <a:defRPr sz="5400" cap="none" baseline="0">
                <a:solidFill>
                  <a:schemeClr val="tx1"/>
                </a:solidFill>
              </a:defRPr>
            </a:lvl1pPr>
          </a:lstStyle>
          <a:p>
            <a:r>
              <a:rPr lang="en-US"/>
              <a:t>Section title 54pt</a:t>
            </a:r>
          </a:p>
        </p:txBody>
      </p:sp>
      <p:pic>
        <p:nvPicPr>
          <p:cNvPr id="19" name="Picture 18">
            <a:extLst>
              <a:ext uri="{FF2B5EF4-FFF2-40B4-BE49-F238E27FC236}">
                <a16:creationId xmlns:a16="http://schemas.microsoft.com/office/drawing/2014/main" id="{D67119C4-761F-407F-B9BD-3E6110CEACF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9" name="TextBox 8">
            <a:extLst>
              <a:ext uri="{FF2B5EF4-FFF2-40B4-BE49-F238E27FC236}">
                <a16:creationId xmlns:a16="http://schemas.microsoft.com/office/drawing/2014/main" id="{BE5FAED9-6991-4701-BFB1-969DB7622DC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1629FE54-DABA-4A3F-A7DF-1AFBF7E43D4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7632425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8C53B5-5579-47A8-9D1A-46B018002B7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5" name="Title 1">
            <a:extLst>
              <a:ext uri="{FF2B5EF4-FFF2-40B4-BE49-F238E27FC236}">
                <a16:creationId xmlns:a16="http://schemas.microsoft.com/office/drawing/2014/main" id="{B16E873E-8AE6-48EB-8D88-D2E9E9C05252}"/>
              </a:ext>
            </a:extLst>
          </p:cNvPr>
          <p:cNvSpPr>
            <a:spLocks noGrp="1"/>
          </p:cNvSpPr>
          <p:nvPr>
            <p:ph type="title" hasCustomPrompt="1"/>
          </p:nvPr>
        </p:nvSpPr>
        <p:spPr>
          <a:xfrm>
            <a:off x="1143000" y="3889828"/>
            <a:ext cx="6186713" cy="2194485"/>
          </a:xfrm>
          <a:prstGeom prst="rect">
            <a:avLst/>
          </a:prstGeom>
        </p:spPr>
        <p:txBody>
          <a:bodyPr anchor="t"/>
          <a:lstStyle>
            <a:lvl1pPr>
              <a:defRPr sz="5400" cap="none" baseline="0">
                <a:solidFill>
                  <a:schemeClr val="tx1"/>
                </a:solidFill>
              </a:defRPr>
            </a:lvl1pPr>
          </a:lstStyle>
          <a:p>
            <a:r>
              <a:rPr lang="en-US"/>
              <a:t>Section title 54pt</a:t>
            </a:r>
          </a:p>
        </p:txBody>
      </p:sp>
      <p:sp>
        <p:nvSpPr>
          <p:cNvPr id="16" name="Text Placeholder 2">
            <a:extLst>
              <a:ext uri="{FF2B5EF4-FFF2-40B4-BE49-F238E27FC236}">
                <a16:creationId xmlns:a16="http://schemas.microsoft.com/office/drawing/2014/main" id="{92581E7D-F4A2-4CA5-A6BF-EC6777E45DBD}"/>
              </a:ext>
            </a:extLst>
          </p:cNvPr>
          <p:cNvSpPr>
            <a:spLocks noGrp="1"/>
          </p:cNvSpPr>
          <p:nvPr>
            <p:ph type="body" idx="10" hasCustomPrompt="1"/>
          </p:nvPr>
        </p:nvSpPr>
        <p:spPr>
          <a:xfrm>
            <a:off x="1143001" y="835805"/>
            <a:ext cx="6186712" cy="2194487"/>
          </a:xfrm>
          <a:prstGeom prst="rect">
            <a:avLst/>
          </a:prstGeom>
        </p:spPr>
        <p:txBody>
          <a:bodyPr anchor="ctr"/>
          <a:lstStyle>
            <a:lvl1pPr marL="0" indent="0" algn="l" defTabSz="914400" rtl="0" eaLnBrk="1" latinLnBrk="0" hangingPunct="1">
              <a:lnSpc>
                <a:spcPct val="80000"/>
              </a:lnSpc>
              <a:spcBef>
                <a:spcPct val="0"/>
              </a:spcBef>
              <a:spcAft>
                <a:spcPts val="0"/>
              </a:spcAft>
              <a:buNone/>
              <a:defRPr lang="en-US" sz="16600" b="1" kern="1200" cap="none" baseline="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sp>
        <p:nvSpPr>
          <p:cNvPr id="17" name="Text Placeholder 8">
            <a:extLst>
              <a:ext uri="{FF2B5EF4-FFF2-40B4-BE49-F238E27FC236}">
                <a16:creationId xmlns:a16="http://schemas.microsoft.com/office/drawing/2014/main" id="{2D567DB1-6B1A-4ECC-8F94-EF61E005CD31}"/>
              </a:ext>
            </a:extLst>
          </p:cNvPr>
          <p:cNvSpPr>
            <a:spLocks noGrp="1"/>
          </p:cNvSpPr>
          <p:nvPr>
            <p:ph type="body" sz="quarter" idx="15" hasCustomPrompt="1"/>
          </p:nvPr>
        </p:nvSpPr>
        <p:spPr>
          <a:xfrm>
            <a:off x="8055427" y="3889828"/>
            <a:ext cx="2993573" cy="2194486"/>
          </a:xfrm>
          <a:prstGeom prst="rect">
            <a:avLst/>
          </a:prstGeom>
        </p:spPr>
        <p:txBody>
          <a:bodyPr/>
          <a:lstStyle>
            <a:lvl1pPr marL="0" indent="0">
              <a:lnSpc>
                <a:spcPct val="90000"/>
              </a:lnSpc>
              <a:spcAft>
                <a:spcPts val="600"/>
              </a:spcAft>
              <a:buNone/>
              <a:defRPr sz="2400" cap="none" baseline="0">
                <a:latin typeface="Palatino Linotype" panose="02040502050505030304" pitchFamily="18" charset="0"/>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Palatino Linotype 24pt</a:t>
            </a:r>
          </a:p>
        </p:txBody>
      </p:sp>
      <p:sp>
        <p:nvSpPr>
          <p:cNvPr id="14" name="TextBox 13">
            <a:extLst>
              <a:ext uri="{FF2B5EF4-FFF2-40B4-BE49-F238E27FC236}">
                <a16:creationId xmlns:a16="http://schemas.microsoft.com/office/drawing/2014/main" id="{926F04D5-6840-4C92-A125-B925A08B3E8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8" name="Slide Number Placeholder 6">
            <a:extLst>
              <a:ext uri="{FF2B5EF4-FFF2-40B4-BE49-F238E27FC236}">
                <a16:creationId xmlns:a16="http://schemas.microsoft.com/office/drawing/2014/main" id="{CA5E3579-1565-4850-9C96-3D458625B1D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7350302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2DC74A-A59C-4EB2-9E67-67E5659D91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4" name="TextBox 3">
            <a:extLst>
              <a:ext uri="{FF2B5EF4-FFF2-40B4-BE49-F238E27FC236}">
                <a16:creationId xmlns:a16="http://schemas.microsoft.com/office/drawing/2014/main" id="{60DBFE2B-D964-4768-BEA8-2FAFEE046F00}"/>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6" name="Slide Number Placeholder 6">
            <a:extLst>
              <a:ext uri="{FF2B5EF4-FFF2-40B4-BE49-F238E27FC236}">
                <a16:creationId xmlns:a16="http://schemas.microsoft.com/office/drawing/2014/main" id="{6AC0F809-2BFC-4351-AD83-34D15957700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648106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46007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F7EF55-DF89-4FD5-9CB7-4BAA422C7B3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62D2C05C-32C0-40FD-8115-DBA71B809BB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6" name="Slide Number Placeholder 6">
            <a:extLst>
              <a:ext uri="{FF2B5EF4-FFF2-40B4-BE49-F238E27FC236}">
                <a16:creationId xmlns:a16="http://schemas.microsoft.com/office/drawing/2014/main" id="{1574DD4D-3059-4D0F-83C6-5BDAA7F02A8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3668495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32A72A4-6061-492B-9BF1-BE02B584BE7B}"/>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altLang="ko-KR"/>
              <a:t>Click icon to add picture</a:t>
            </a:r>
            <a:endParaRPr lang="en-GB"/>
          </a:p>
        </p:txBody>
      </p:sp>
      <p:pic>
        <p:nvPicPr>
          <p:cNvPr id="5" name="Picture 4">
            <a:extLst>
              <a:ext uri="{FF2B5EF4-FFF2-40B4-BE49-F238E27FC236}">
                <a16:creationId xmlns:a16="http://schemas.microsoft.com/office/drawing/2014/main" id="{3EE7A248-A5A5-43BC-8330-07E849AA4EB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6" name="TextBox 5">
            <a:extLst>
              <a:ext uri="{FF2B5EF4-FFF2-40B4-BE49-F238E27FC236}">
                <a16:creationId xmlns:a16="http://schemas.microsoft.com/office/drawing/2014/main" id="{F787B009-4619-484C-9D61-8482786059D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7" name="Slide Number Placeholder 6">
            <a:extLst>
              <a:ext uri="{FF2B5EF4-FFF2-40B4-BE49-F238E27FC236}">
                <a16:creationId xmlns:a16="http://schemas.microsoft.com/office/drawing/2014/main" id="{07BC747F-048E-49F6-B798-ADB08734A04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283933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 Option 5 (Long title with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791476"/>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pic>
        <p:nvPicPr>
          <p:cNvPr id="10" name="Picture 9">
            <a:extLst>
              <a:ext uri="{FF2B5EF4-FFF2-40B4-BE49-F238E27FC236}">
                <a16:creationId xmlns:a16="http://schemas.microsoft.com/office/drawing/2014/main" id="{F82FED9C-6826-428B-B79D-40154317E2E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F655FD4B-A3E6-4873-805A-3C96F9C4061B}"/>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CBD16CB8-A8AA-4D67-ADEC-A3ECB5303BC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144878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11 - Abstract Image">
    <p:spTree>
      <p:nvGrpSpPr>
        <p:cNvPr id="1" name=""/>
        <p:cNvGrpSpPr/>
        <p:nvPr/>
      </p:nvGrpSpPr>
      <p:grpSpPr>
        <a:xfrm>
          <a:off x="0" y="0"/>
          <a:ext cx="0" cy="0"/>
          <a:chOff x="0" y="0"/>
          <a:chExt cx="0" cy="0"/>
        </a:xfrm>
      </p:grpSpPr>
      <p:pic>
        <p:nvPicPr>
          <p:cNvPr id="3" name="Picture Placeholder 2" descr="A picture containing clothing, underwear, umbrella&#10;&#10;Description automatically generated">
            <a:extLst>
              <a:ext uri="{FF2B5EF4-FFF2-40B4-BE49-F238E27FC236}">
                <a16:creationId xmlns:a16="http://schemas.microsoft.com/office/drawing/2014/main" id="{9636B599-D20F-4063-ACB8-A8C9ECD9CF8F}"/>
              </a:ext>
            </a:extLst>
          </p:cNvPr>
          <p:cNvPicPr>
            <a:picLocks noChangeAspect="1"/>
          </p:cNvPicPr>
          <p:nvPr userDrawn="1"/>
        </p:nvPicPr>
        <p:blipFill>
          <a:blip r:embed="rId2"/>
          <a:srcRect l="2240" r="2240"/>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9A7C1A0-D105-4FA6-A386-D6526EA0A15C}"/>
              </a:ext>
            </a:extLst>
          </p:cNvPr>
          <p:cNvPicPr>
            <a:picLocks noChangeAspect="1"/>
          </p:cNvPicPr>
          <p:nvPr userDrawn="1"/>
        </p:nvPicPr>
        <p:blipFill>
          <a:blip r:embed="rId3"/>
          <a:stretch>
            <a:fillRect/>
          </a:stretch>
        </p:blipFill>
        <p:spPr>
          <a:xfrm>
            <a:off x="9673818" y="309378"/>
            <a:ext cx="2249619" cy="603556"/>
          </a:xfrm>
          <a:prstGeom prst="rect">
            <a:avLst/>
          </a:prstGeom>
        </p:spPr>
      </p:pic>
      <p:sp>
        <p:nvSpPr>
          <p:cNvPr id="8" name="Text Placeholder 7">
            <a:extLst>
              <a:ext uri="{FF2B5EF4-FFF2-40B4-BE49-F238E27FC236}">
                <a16:creationId xmlns:a16="http://schemas.microsoft.com/office/drawing/2014/main" id="{24D91DD3-C3BD-4DC9-8189-A69F4699B796}"/>
              </a:ext>
            </a:extLst>
          </p:cNvPr>
          <p:cNvSpPr>
            <a:spLocks noGrp="1"/>
          </p:cNvSpPr>
          <p:nvPr>
            <p:ph type="body" sz="quarter" idx="13"/>
          </p:nvPr>
        </p:nvSpPr>
        <p:spPr>
          <a:xfrm>
            <a:off x="1702774" y="3099092"/>
            <a:ext cx="6378008"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AA4562A6-2583-4AB0-955F-D54480F959B7}"/>
              </a:ext>
            </a:extLst>
          </p:cNvPr>
          <p:cNvSpPr>
            <a:spLocks noGrp="1"/>
          </p:cNvSpPr>
          <p:nvPr>
            <p:ph type="ctrTitle"/>
          </p:nvPr>
        </p:nvSpPr>
        <p:spPr>
          <a:xfrm>
            <a:off x="1707502" y="1084694"/>
            <a:ext cx="637280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335A68AA-2D80-4E43-9479-C7DE6B584C0C}"/>
              </a:ext>
            </a:extLst>
          </p:cNvPr>
          <p:cNvSpPr txBox="1">
            <a:spLocks noChangeArrowheads="1"/>
          </p:cNvSpPr>
          <p:nvPr userDrawn="1"/>
        </p:nvSpPr>
        <p:spPr bwMode="auto">
          <a:xfrm>
            <a:off x="8803595" y="6286684"/>
            <a:ext cx="3267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400" b="1" dirty="0"/>
              <a:t>Learning and Knowledge Management</a:t>
            </a:r>
          </a:p>
        </p:txBody>
      </p:sp>
      <p:sp>
        <p:nvSpPr>
          <p:cNvPr id="11" name="Rectangle 10">
            <a:extLst>
              <a:ext uri="{FF2B5EF4-FFF2-40B4-BE49-F238E27FC236}">
                <a16:creationId xmlns:a16="http://schemas.microsoft.com/office/drawing/2014/main" id="{17D719E6-9E00-41F6-9EEA-2E915CB9ABBC}"/>
              </a:ext>
            </a:extLst>
          </p:cNvPr>
          <p:cNvSpPr>
            <a:spLocks noChangeArrowheads="1"/>
          </p:cNvSpPr>
          <p:nvPr userDrawn="1"/>
        </p:nvSpPr>
        <p:spPr bwMode="auto">
          <a:xfrm>
            <a:off x="598488" y="6454775"/>
            <a:ext cx="3214687" cy="250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 </a:t>
            </a:r>
          </a:p>
        </p:txBody>
      </p:sp>
    </p:spTree>
    <p:extLst>
      <p:ext uri="{BB962C8B-B14F-4D97-AF65-F5344CB8AC3E}">
        <p14:creationId xmlns:p14="http://schemas.microsoft.com/office/powerpoint/2010/main" val="27618649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Objective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10969851" cy="458652"/>
          </a:xfrm>
          <a:prstGeom prst="rect">
            <a:avLst/>
          </a:prstGeom>
          <a:noFill/>
        </p:spPr>
        <p:txBody>
          <a:bodyPr wrap="squar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Course Objectives (36pt, min 30pt)</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865388" cy="353943"/>
          </a:xfrm>
          <a:prstGeom prst="rect">
            <a:avLst/>
          </a:prstGeom>
          <a:noFill/>
        </p:spPr>
        <p:txBody>
          <a:bodyPr wrap="none" lIns="0" tIns="0" rIns="0" bIns="45720" rtlCol="0">
            <a:spAutoFit/>
          </a:bodyPr>
          <a:lstStyle/>
          <a:p>
            <a:pPr lvl="0"/>
            <a:r>
              <a:rPr lang="en-US" sz="2000" b="1">
                <a:solidFill>
                  <a:schemeClr val="tx1"/>
                </a:solidFill>
              </a:rPr>
              <a:t>At the end of this course, you should be able to:</a:t>
            </a:r>
          </a:p>
        </p:txBody>
      </p:sp>
      <p:pic>
        <p:nvPicPr>
          <p:cNvPr id="5" name="Picture 4" descr="A picture containing drawing&#10;&#10;Description automatically generated">
            <a:extLst>
              <a:ext uri="{FF2B5EF4-FFF2-40B4-BE49-F238E27FC236}">
                <a16:creationId xmlns:a16="http://schemas.microsoft.com/office/drawing/2014/main" id="{69621754-0BA2-486D-94D1-3591D4832440}"/>
              </a:ext>
            </a:extLst>
          </p:cNvPr>
          <p:cNvPicPr>
            <a:picLocks noChangeAspect="1"/>
          </p:cNvPicPr>
          <p:nvPr userDrawn="1"/>
        </p:nvPicPr>
        <p:blipFill>
          <a:blip r:embed="rId2"/>
          <a:stretch>
            <a:fillRect/>
          </a:stretch>
        </p:blipFill>
        <p:spPr>
          <a:xfrm>
            <a:off x="9318527" y="1391038"/>
            <a:ext cx="2500410" cy="2489247"/>
          </a:xfrm>
          <a:prstGeom prst="rect">
            <a:avLst/>
          </a:prstGeom>
        </p:spPr>
      </p:pic>
      <p:sp>
        <p:nvSpPr>
          <p:cNvPr id="11" name="TextBox 10">
            <a:extLst>
              <a:ext uri="{FF2B5EF4-FFF2-40B4-BE49-F238E27FC236}">
                <a16:creationId xmlns:a16="http://schemas.microsoft.com/office/drawing/2014/main" id="{D472FA0A-C6A0-4A18-9B6C-B0EA35B34686}"/>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3" name="Content Placeholder 7">
            <a:extLst>
              <a:ext uri="{FF2B5EF4-FFF2-40B4-BE49-F238E27FC236}">
                <a16:creationId xmlns:a16="http://schemas.microsoft.com/office/drawing/2014/main" id="{2B5E154A-EFBC-4A3E-8B67-09DD64E6F7A5}"/>
              </a:ext>
            </a:extLst>
          </p:cNvPr>
          <p:cNvSpPr>
            <a:spLocks noGrp="1"/>
          </p:cNvSpPr>
          <p:nvPr>
            <p:ph sz="quarter" idx="10" hasCustomPrompt="1"/>
          </p:nvPr>
        </p:nvSpPr>
        <p:spPr>
          <a:xfrm>
            <a:off x="381001" y="1371601"/>
            <a:ext cx="11430000" cy="4940300"/>
          </a:xfrm>
          <a:prstGeom prst="rect">
            <a:avLst/>
          </a:prstGeom>
        </p:spPr>
        <p:txBody>
          <a:bodyPr/>
          <a:lstStyle>
            <a:lvl1pPr>
              <a:defRPr sz="2400" b="0"/>
            </a:lvl1pPr>
            <a:lvl2pPr>
              <a:defRPr sz="2400"/>
            </a:lvl2pPr>
            <a:lvl3pPr>
              <a:defRPr sz="2400"/>
            </a:lvl3pPr>
            <a:lvl4pPr>
              <a:defRPr sz="2000"/>
            </a:lvl4pPr>
            <a:lvl5pPr>
              <a:defRPr sz="2000"/>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AA9FE733-8F9B-4995-9857-B0B5E55EF4B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Slide Number Placeholder 6">
            <a:extLst>
              <a:ext uri="{FF2B5EF4-FFF2-40B4-BE49-F238E27FC236}">
                <a16:creationId xmlns:a16="http://schemas.microsoft.com/office/drawing/2014/main" id="{AF639192-FD61-418C-B3D1-766E5A502324}"/>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558170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8AF101C-5D87-4199-9538-2A190793D3E2}"/>
              </a:ext>
            </a:extLst>
          </p:cNvPr>
          <p:cNvGrpSpPr/>
          <p:nvPr userDrawn="1"/>
        </p:nvGrpSpPr>
        <p:grpSpPr>
          <a:xfrm>
            <a:off x="9282456" y="1517156"/>
            <a:ext cx="2572553" cy="2237009"/>
            <a:chOff x="7196318" y="2301786"/>
            <a:chExt cx="889083" cy="773118"/>
          </a:xfrm>
        </p:grpSpPr>
        <p:pic>
          <p:nvPicPr>
            <p:cNvPr id="15" name="Picture 19">
              <a:extLst>
                <a:ext uri="{FF2B5EF4-FFF2-40B4-BE49-F238E27FC236}">
                  <a16:creationId xmlns:a16="http://schemas.microsoft.com/office/drawing/2014/main" id="{422DCCAA-DC80-4F95-A097-10AAFA2CCA3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03A2CE09-6585-4FD6-8C5B-5BD6389EA7D4}"/>
                </a:ext>
              </a:extLst>
            </p:cNvPr>
            <p:cNvGrpSpPr/>
            <p:nvPr/>
          </p:nvGrpSpPr>
          <p:grpSpPr>
            <a:xfrm>
              <a:off x="7402731" y="2301786"/>
              <a:ext cx="543219" cy="620422"/>
              <a:chOff x="1420813" y="2441576"/>
              <a:chExt cx="614362" cy="701675"/>
            </a:xfrm>
          </p:grpSpPr>
          <p:sp>
            <p:nvSpPr>
              <p:cNvPr id="17" name="Freeform 26">
                <a:extLst>
                  <a:ext uri="{FF2B5EF4-FFF2-40B4-BE49-F238E27FC236}">
                    <a16:creationId xmlns:a16="http://schemas.microsoft.com/office/drawing/2014/main" id="{0D111403-6FC0-4618-9876-7A3C75524282}"/>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8" name="Freeform 27">
                <a:extLst>
                  <a:ext uri="{FF2B5EF4-FFF2-40B4-BE49-F238E27FC236}">
                    <a16:creationId xmlns:a16="http://schemas.microsoft.com/office/drawing/2014/main" id="{4F351114-39E5-4B50-9F02-C0B40CB65653}"/>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9" name="Freeform 28">
                <a:extLst>
                  <a:ext uri="{FF2B5EF4-FFF2-40B4-BE49-F238E27FC236}">
                    <a16:creationId xmlns:a16="http://schemas.microsoft.com/office/drawing/2014/main" id="{3CA9F99D-6A85-4381-B285-E266023D4102}"/>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9498520" cy="5067300"/>
          </a:xfrm>
          <a:prstGeom prst="rect">
            <a:avLst/>
          </a:prstGeom>
        </p:spPr>
        <p:txBody>
          <a:bodyPr/>
          <a:lstStyle>
            <a:lvl1pPr marL="0" indent="0">
              <a:lnSpc>
                <a:spcPct val="100000"/>
              </a:lnSpc>
              <a:defRPr sz="2000" b="0"/>
            </a:lvl1pPr>
            <a:lvl2pPr marL="0">
              <a:defRPr sz="2000"/>
            </a:lvl2pPr>
            <a:lvl3pPr>
              <a:defRPr sz="2000"/>
            </a:lvl3pPr>
            <a:lvl4pPr>
              <a:spcAft>
                <a:spcPts val="600"/>
              </a:spcAft>
              <a:defRPr sz="1800"/>
            </a:lvl4pPr>
            <a:lvl5pPr>
              <a:spcAft>
                <a:spcPts val="600"/>
              </a:spcAft>
              <a:defRPr sz="18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739374"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Module Objectives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935920" cy="353943"/>
          </a:xfrm>
          <a:prstGeom prst="rect">
            <a:avLst/>
          </a:prstGeom>
          <a:noFill/>
        </p:spPr>
        <p:txBody>
          <a:bodyPr wrap="none" lIns="0" tIns="0" rIns="0" bIns="45720" rtlCol="0">
            <a:spAutoFit/>
          </a:bodyPr>
          <a:lstStyle/>
          <a:p>
            <a:pPr lvl="0"/>
            <a:r>
              <a:rPr lang="en-US" sz="2000" b="1">
                <a:solidFill>
                  <a:schemeClr val="tx1"/>
                </a:solidFill>
              </a:rPr>
              <a:t>At the end of this module, you should be able to:</a:t>
            </a:r>
          </a:p>
        </p:txBody>
      </p:sp>
      <p:pic>
        <p:nvPicPr>
          <p:cNvPr id="21" name="Picture 20">
            <a:extLst>
              <a:ext uri="{FF2B5EF4-FFF2-40B4-BE49-F238E27FC236}">
                <a16:creationId xmlns:a16="http://schemas.microsoft.com/office/drawing/2014/main" id="{F92527CC-633D-4DCA-B99B-C0DBD6F3AEE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3" name="TextBox 12">
            <a:extLst>
              <a:ext uri="{FF2B5EF4-FFF2-40B4-BE49-F238E27FC236}">
                <a16:creationId xmlns:a16="http://schemas.microsoft.com/office/drawing/2014/main" id="{48D6B880-8920-483E-97F4-914D5F79F5C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2" name="Slide Number Placeholder 6">
            <a:extLst>
              <a:ext uri="{FF2B5EF4-FFF2-40B4-BE49-F238E27FC236}">
                <a16:creationId xmlns:a16="http://schemas.microsoft.com/office/drawing/2014/main" id="{B00E830C-3D99-43E6-B2EA-BE16F2831F2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23775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98C605-F339-41FA-8E7C-E8627B28F8A0}"/>
              </a:ext>
            </a:extLst>
          </p:cNvPr>
          <p:cNvGrpSpPr/>
          <p:nvPr userDrawn="1"/>
        </p:nvGrpSpPr>
        <p:grpSpPr>
          <a:xfrm>
            <a:off x="9282456" y="1517156"/>
            <a:ext cx="2572553" cy="2237009"/>
            <a:chOff x="7196318" y="2301786"/>
            <a:chExt cx="889083" cy="773118"/>
          </a:xfrm>
        </p:grpSpPr>
        <p:pic>
          <p:nvPicPr>
            <p:cNvPr id="8" name="Picture 19">
              <a:extLst>
                <a:ext uri="{FF2B5EF4-FFF2-40B4-BE49-F238E27FC236}">
                  <a16:creationId xmlns:a16="http://schemas.microsoft.com/office/drawing/2014/main" id="{95671EEE-51CD-4D1C-8970-D3BB5F6AA6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D02568B1-DB4F-433E-A8D5-733A28D050F4}"/>
                </a:ext>
              </a:extLst>
            </p:cNvPr>
            <p:cNvGrpSpPr/>
            <p:nvPr/>
          </p:nvGrpSpPr>
          <p:grpSpPr>
            <a:xfrm>
              <a:off x="7402731" y="2301786"/>
              <a:ext cx="543219" cy="620422"/>
              <a:chOff x="1420813" y="2441576"/>
              <a:chExt cx="614362" cy="701675"/>
            </a:xfrm>
          </p:grpSpPr>
          <p:sp>
            <p:nvSpPr>
              <p:cNvPr id="10" name="Freeform 26">
                <a:extLst>
                  <a:ext uri="{FF2B5EF4-FFF2-40B4-BE49-F238E27FC236}">
                    <a16:creationId xmlns:a16="http://schemas.microsoft.com/office/drawing/2014/main" id="{A0F6F83F-EA34-40CD-A03C-D1CFFDB9BC03}"/>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1" name="Freeform 27">
                <a:extLst>
                  <a:ext uri="{FF2B5EF4-FFF2-40B4-BE49-F238E27FC236}">
                    <a16:creationId xmlns:a16="http://schemas.microsoft.com/office/drawing/2014/main" id="{CBBBB8A2-C2E7-4563-A8F2-836920A0FD54}"/>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2" name="Freeform 28">
                <a:extLst>
                  <a:ext uri="{FF2B5EF4-FFF2-40B4-BE49-F238E27FC236}">
                    <a16:creationId xmlns:a16="http://schemas.microsoft.com/office/drawing/2014/main" id="{ED29AF4C-E23F-482F-B146-4E166B03F236}"/>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9498521" cy="5067300"/>
          </a:xfrm>
          <a:prstGeom prst="rect">
            <a:avLst/>
          </a:prstGeom>
        </p:spPr>
        <p:txBody>
          <a:bodyPr/>
          <a:lstStyle>
            <a:lvl1pPr marL="0" indent="0">
              <a:lnSpc>
                <a:spcPct val="100000"/>
              </a:lnSpc>
              <a:defRPr sz="2000" b="0"/>
            </a:lvl1pPr>
            <a:lvl2pPr marL="0">
              <a:defRPr sz="2000"/>
            </a:lvl2pPr>
            <a:lvl3pPr>
              <a:defRPr sz="2000"/>
            </a:lvl3pPr>
            <a:lvl4pPr>
              <a:spcAft>
                <a:spcPts val="600"/>
              </a:spcAft>
              <a:defRPr sz="1800"/>
            </a:lvl4pPr>
            <a:lvl5pPr>
              <a:spcAft>
                <a:spcPts val="600"/>
              </a:spcAft>
              <a:defRPr sz="18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444678"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Module 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a:solidFill>
                  <a:schemeClr val="tx1"/>
                </a:solidFill>
              </a:rPr>
              <a:t>Now, you should be able to:</a:t>
            </a:r>
          </a:p>
        </p:txBody>
      </p:sp>
      <p:pic>
        <p:nvPicPr>
          <p:cNvPr id="16" name="Picture 15">
            <a:extLst>
              <a:ext uri="{FF2B5EF4-FFF2-40B4-BE49-F238E27FC236}">
                <a16:creationId xmlns:a16="http://schemas.microsoft.com/office/drawing/2014/main" id="{956C2A30-43CF-46A3-B5B9-9A2538244F1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3" name="TextBox 12">
            <a:extLst>
              <a:ext uri="{FF2B5EF4-FFF2-40B4-BE49-F238E27FC236}">
                <a16:creationId xmlns:a16="http://schemas.microsoft.com/office/drawing/2014/main" id="{FE05A60E-3098-48D7-8297-9DE7594CFCC3}"/>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5" name="Slide Number Placeholder 6">
            <a:extLst>
              <a:ext uri="{FF2B5EF4-FFF2-40B4-BE49-F238E27FC236}">
                <a16:creationId xmlns:a16="http://schemas.microsoft.com/office/drawing/2014/main" id="{8ECA0EAF-F59B-462E-BB44-FA8EFC44F9F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033505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1">
    <p:bg>
      <p:bgPr>
        <a:solidFill>
          <a:srgbClr val="460073"/>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FD4AAC0-F751-46EB-8079-A450A25A1BB8}"/>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pic>
        <p:nvPicPr>
          <p:cNvPr id="9" name="Graphic 5">
            <a:extLst>
              <a:ext uri="{FF2B5EF4-FFF2-40B4-BE49-F238E27FC236}">
                <a16:creationId xmlns:a16="http://schemas.microsoft.com/office/drawing/2014/main" id="{F41CAB4C-D5DF-4654-AACC-E67A6941176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10" name="Title 1">
            <a:extLst>
              <a:ext uri="{FF2B5EF4-FFF2-40B4-BE49-F238E27FC236}">
                <a16:creationId xmlns:a16="http://schemas.microsoft.com/office/drawing/2014/main" id="{F8854AAF-E8D1-4A70-8B1D-AA83E95FF41F}"/>
              </a:ext>
            </a:extLst>
          </p:cNvPr>
          <p:cNvSpPr>
            <a:spLocks noGrp="1"/>
          </p:cNvSpPr>
          <p:nvPr>
            <p:ph type="ctrTitle" hasCustomPrompt="1"/>
          </p:nvPr>
        </p:nvSpPr>
        <p:spPr>
          <a:xfrm>
            <a:off x="2121878" y="1336294"/>
            <a:ext cx="7948244" cy="2255710"/>
          </a:xfrm>
          <a:prstGeom prst="rect">
            <a:avLst/>
          </a:prstGeom>
        </p:spPr>
        <p:txBody>
          <a:bodyPr anchor="b"/>
          <a:lstStyle>
            <a:lvl1pPr algn="ctr">
              <a:lnSpc>
                <a:spcPct val="90000"/>
              </a:lnSpc>
              <a:defRPr sz="4800" cap="none" baseline="0">
                <a:solidFill>
                  <a:schemeClr val="bg1"/>
                </a:solidFill>
              </a:defRPr>
            </a:lvl1pPr>
          </a:lstStyle>
          <a:p>
            <a:r>
              <a:rPr lang="en-US"/>
              <a:t>Place presentation title here 48pt</a:t>
            </a:r>
          </a:p>
        </p:txBody>
      </p:sp>
      <p:sp>
        <p:nvSpPr>
          <p:cNvPr id="11" name="Text Placeholder 15">
            <a:extLst>
              <a:ext uri="{FF2B5EF4-FFF2-40B4-BE49-F238E27FC236}">
                <a16:creationId xmlns:a16="http://schemas.microsoft.com/office/drawing/2014/main" id="{1E1FBF5D-2A56-4304-B506-6F10112A675F}"/>
              </a:ext>
            </a:extLst>
          </p:cNvPr>
          <p:cNvSpPr>
            <a:spLocks noGrp="1"/>
          </p:cNvSpPr>
          <p:nvPr>
            <p:ph type="body" sz="quarter" idx="13" hasCustomPrompt="1"/>
          </p:nvPr>
        </p:nvSpPr>
        <p:spPr>
          <a:xfrm>
            <a:off x="2121879" y="3866920"/>
            <a:ext cx="7948244" cy="633734"/>
          </a:xfrm>
          <a:prstGeom prst="rect">
            <a:avLst/>
          </a:prstGeom>
        </p:spPr>
        <p:txBody>
          <a:bodyPr vert="horz" lIns="0" tIns="0" rIns="0" bIns="0" rtlCol="0">
            <a:noAutofit/>
          </a:bodyPr>
          <a:lstStyle>
            <a:lvl1pPr marL="0" indent="0" algn="ctr">
              <a:lnSpc>
                <a:spcPct val="90000"/>
              </a:lnSpc>
              <a:buNone/>
              <a:defRPr lang="en-US" sz="2400" i="0" cap="none" spc="0" baseline="0" dirty="0" smtClean="0">
                <a:solidFill>
                  <a:schemeClr val="bg1"/>
                </a:solidFill>
                <a:latin typeface="Palatino Linotype" panose="02040502050505030304" pitchFamily="18" charset="0"/>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Palatino Linotype 24pt</a:t>
            </a:r>
          </a:p>
        </p:txBody>
      </p:sp>
      <p:sp>
        <p:nvSpPr>
          <p:cNvPr id="7" name="TextBox 6">
            <a:extLst>
              <a:ext uri="{FF2B5EF4-FFF2-40B4-BE49-F238E27FC236}">
                <a16:creationId xmlns:a16="http://schemas.microsoft.com/office/drawing/2014/main" id="{E06016B1-D2EE-4217-AEA7-B42329515F4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Tree>
    <p:extLst>
      <p:ext uri="{BB962C8B-B14F-4D97-AF65-F5344CB8AC3E}">
        <p14:creationId xmlns:p14="http://schemas.microsoft.com/office/powerpoint/2010/main" val="17429494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8945464" cy="5067300"/>
          </a:xfrm>
          <a:prstGeom prst="rect">
            <a:avLst/>
          </a:prstGeom>
        </p:spPr>
        <p:txBody>
          <a:bodyPr/>
          <a:lstStyle>
            <a:lvl1pPr marL="0" indent="0">
              <a:lnSpc>
                <a:spcPct val="100000"/>
              </a:lnSpc>
              <a:defRPr sz="2000" b="0"/>
            </a:lvl1pPr>
            <a:lvl2pPr marL="0">
              <a:defRPr sz="2000"/>
            </a:lvl2pPr>
            <a:lvl3pPr>
              <a:defRPr sz="2000"/>
            </a:lvl3pPr>
            <a:lvl4pPr>
              <a:spcAft>
                <a:spcPts val="600"/>
              </a:spcAft>
              <a:defRPr sz="1800"/>
            </a:lvl4pPr>
            <a:lvl5pPr>
              <a:spcAft>
                <a:spcPts val="600"/>
              </a:spcAft>
              <a:defRPr sz="18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404860"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Course 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a:solidFill>
                  <a:schemeClr val="tx1"/>
                </a:solidFill>
              </a:rPr>
              <a:t>Now, you should be able to:</a:t>
            </a:r>
          </a:p>
        </p:txBody>
      </p:sp>
      <p:pic>
        <p:nvPicPr>
          <p:cNvPr id="5" name="Picture 4" descr="A picture containing drawing&#10;&#10;Description automatically generated">
            <a:extLst>
              <a:ext uri="{FF2B5EF4-FFF2-40B4-BE49-F238E27FC236}">
                <a16:creationId xmlns:a16="http://schemas.microsoft.com/office/drawing/2014/main" id="{197B96F3-DA86-4FDE-BC95-BFD62F81664C}"/>
              </a:ext>
            </a:extLst>
          </p:cNvPr>
          <p:cNvPicPr>
            <a:picLocks noChangeAspect="1"/>
          </p:cNvPicPr>
          <p:nvPr userDrawn="1"/>
        </p:nvPicPr>
        <p:blipFill>
          <a:blip r:embed="rId2"/>
          <a:stretch>
            <a:fillRect/>
          </a:stretch>
        </p:blipFill>
        <p:spPr>
          <a:xfrm>
            <a:off x="9318527" y="1391038"/>
            <a:ext cx="2500410" cy="2489247"/>
          </a:xfrm>
          <a:prstGeom prst="rect">
            <a:avLst/>
          </a:prstGeom>
        </p:spPr>
      </p:pic>
      <p:pic>
        <p:nvPicPr>
          <p:cNvPr id="11" name="Picture 10">
            <a:extLst>
              <a:ext uri="{FF2B5EF4-FFF2-40B4-BE49-F238E27FC236}">
                <a16:creationId xmlns:a16="http://schemas.microsoft.com/office/drawing/2014/main" id="{07D36E82-2DEB-47FE-B439-594F5B54C08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FFC3E0A1-6234-4C14-B278-732D6764BC4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77BE6E59-812C-4A8B-8918-5DBD22C4978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559595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ound Rule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p:nvPr>
        </p:nvSpPr>
        <p:spPr>
          <a:xfrm>
            <a:off x="373063" y="1391038"/>
            <a:ext cx="11438819" cy="5067300"/>
          </a:xfrm>
          <a:prstGeom prst="rect">
            <a:avLst/>
          </a:prstGeom>
        </p:spPr>
        <p:txBody>
          <a:bodyPr/>
          <a:lstStyle>
            <a:lvl1pPr marL="285750" indent="-285750">
              <a:lnSpc>
                <a:spcPct val="100000"/>
              </a:lnSpc>
              <a:buFont typeface="Arial" panose="020B0604020202020204" pitchFamily="34" charset="0"/>
              <a:buChar char="•"/>
              <a:defRPr sz="1600" b="0"/>
            </a:lvl1pPr>
            <a:lvl2pPr marL="0">
              <a:defRPr sz="1800"/>
            </a:lvl2pPr>
            <a:lvl3pPr>
              <a:defRPr sz="1600"/>
            </a:lvl3pPr>
            <a:lvl4pPr>
              <a:spcAft>
                <a:spcPts val="600"/>
              </a:spcAft>
              <a:defRPr sz="1400"/>
            </a:lvl4pPr>
            <a:lvl5pPr>
              <a:spcAft>
                <a:spcPts val="600"/>
              </a:spcAft>
              <a:defRPr/>
            </a:lvl5pPr>
          </a:lstStyle>
          <a:p>
            <a:pPr lvl="1"/>
            <a:endParaRPr lang="en-US"/>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3468450"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Ground Rules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759042" cy="353943"/>
          </a:xfrm>
          <a:prstGeom prst="rect">
            <a:avLst/>
          </a:prstGeom>
          <a:noFill/>
        </p:spPr>
        <p:txBody>
          <a:bodyPr wrap="none" lIns="0" tIns="0" rIns="0" bIns="45720" rtlCol="0">
            <a:spAutoFit/>
          </a:bodyPr>
          <a:lstStyle/>
          <a:p>
            <a:pPr lvl="0"/>
            <a:r>
              <a:rPr lang="en-US" sz="2000" b="1">
                <a:solidFill>
                  <a:schemeClr val="tx1"/>
                </a:solidFill>
              </a:rPr>
              <a:t>For a successful class, please:</a:t>
            </a:r>
          </a:p>
        </p:txBody>
      </p:sp>
      <p:pic>
        <p:nvPicPr>
          <p:cNvPr id="11" name="Picture 10">
            <a:extLst>
              <a:ext uri="{FF2B5EF4-FFF2-40B4-BE49-F238E27FC236}">
                <a16:creationId xmlns:a16="http://schemas.microsoft.com/office/drawing/2014/main" id="{60445F22-38EA-4CBF-8678-DBE10F28FC4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7A787F70-D16E-4FE7-864C-EB4CE63A04CC}"/>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37AD9597-4AF5-4B01-A525-B94B91AE2C6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0153171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urse Agenda - Option1">
    <p:spTree>
      <p:nvGrpSpPr>
        <p:cNvPr id="1" name=""/>
        <p:cNvGrpSpPr/>
        <p:nvPr/>
      </p:nvGrpSpPr>
      <p:grpSpPr>
        <a:xfrm>
          <a:off x="0" y="0"/>
          <a:ext cx="0" cy="0"/>
          <a:chOff x="0" y="0"/>
          <a:chExt cx="0" cy="0"/>
        </a:xfrm>
      </p:grpSpPr>
      <p:sp>
        <p:nvSpPr>
          <p:cNvPr id="44" name="Text Placeholder 14">
            <a:extLst>
              <a:ext uri="{FF2B5EF4-FFF2-40B4-BE49-F238E27FC236}">
                <a16:creationId xmlns:a16="http://schemas.microsoft.com/office/drawing/2014/main" id="{00BAE364-4FDB-4979-8A7E-7D512125978D}"/>
              </a:ext>
            </a:extLst>
          </p:cNvPr>
          <p:cNvSpPr>
            <a:spLocks noGrp="1"/>
          </p:cNvSpPr>
          <p:nvPr>
            <p:ph type="body" sz="quarter" idx="14" hasCustomPrompt="1"/>
          </p:nvPr>
        </p:nvSpPr>
        <p:spPr>
          <a:xfrm>
            <a:off x="381001" y="2182000"/>
            <a:ext cx="3267012" cy="2869570"/>
          </a:xfrm>
          <a:prstGeom prst="rect">
            <a:avLst/>
          </a:prstGeom>
        </p:spPr>
        <p:txBody>
          <a:bodyPr/>
          <a:lstStyle>
            <a:lvl1pPr marL="0" indent="0">
              <a:lnSpc>
                <a:spcPct val="90000"/>
              </a:lnSpc>
              <a:buNone/>
              <a:defRPr sz="240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in Palatino Linotype</a:t>
            </a:r>
          </a:p>
        </p:txBody>
      </p:sp>
      <p:sp>
        <p:nvSpPr>
          <p:cNvPr id="45" name="Title 1">
            <a:extLst>
              <a:ext uri="{FF2B5EF4-FFF2-40B4-BE49-F238E27FC236}">
                <a16:creationId xmlns:a16="http://schemas.microsoft.com/office/drawing/2014/main" id="{10BE4F2B-D3EA-48BD-96A3-73ADBE27FED1}"/>
              </a:ext>
            </a:extLst>
          </p:cNvPr>
          <p:cNvSpPr>
            <a:spLocks noGrp="1"/>
          </p:cNvSpPr>
          <p:nvPr>
            <p:ph type="title" hasCustomPrompt="1"/>
          </p:nvPr>
        </p:nvSpPr>
        <p:spPr>
          <a:xfrm>
            <a:off x="381002" y="1371601"/>
            <a:ext cx="3267011" cy="810399"/>
          </a:xfrm>
          <a:prstGeom prst="rect">
            <a:avLst/>
          </a:prstGeom>
        </p:spPr>
        <p:txBody>
          <a:bodyPr/>
          <a:lstStyle>
            <a:lvl1pPr>
              <a:defRPr cap="none" baseline="0"/>
            </a:lvl1pPr>
          </a:lstStyle>
          <a:p>
            <a:r>
              <a:rPr lang="en-GB"/>
              <a:t>Agenda</a:t>
            </a:r>
            <a:endParaRPr lang="en-US"/>
          </a:p>
        </p:txBody>
      </p:sp>
      <p:sp>
        <p:nvSpPr>
          <p:cNvPr id="46" name="Text Placeholder 17">
            <a:extLst>
              <a:ext uri="{FF2B5EF4-FFF2-40B4-BE49-F238E27FC236}">
                <a16:creationId xmlns:a16="http://schemas.microsoft.com/office/drawing/2014/main" id="{96A4489F-A35A-46EF-9305-81D0F0376685}"/>
              </a:ext>
            </a:extLst>
          </p:cNvPr>
          <p:cNvSpPr>
            <a:spLocks noGrp="1"/>
          </p:cNvSpPr>
          <p:nvPr>
            <p:ph type="body" sz="quarter" idx="16" hasCustomPrompt="1"/>
          </p:nvPr>
        </p:nvSpPr>
        <p:spPr>
          <a:xfrm>
            <a:off x="4966971" y="137160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7" name="Text Placeholder 17">
            <a:extLst>
              <a:ext uri="{FF2B5EF4-FFF2-40B4-BE49-F238E27FC236}">
                <a16:creationId xmlns:a16="http://schemas.microsoft.com/office/drawing/2014/main" id="{85F1E8F8-E5EE-477B-B06D-46CE3959A709}"/>
              </a:ext>
            </a:extLst>
          </p:cNvPr>
          <p:cNvSpPr>
            <a:spLocks noGrp="1"/>
          </p:cNvSpPr>
          <p:nvPr>
            <p:ph type="body" sz="quarter" idx="18" hasCustomPrompt="1"/>
          </p:nvPr>
        </p:nvSpPr>
        <p:spPr>
          <a:xfrm>
            <a:off x="4966971" y="197647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8" name="Text Placeholder 17">
            <a:extLst>
              <a:ext uri="{FF2B5EF4-FFF2-40B4-BE49-F238E27FC236}">
                <a16:creationId xmlns:a16="http://schemas.microsoft.com/office/drawing/2014/main" id="{78C459DC-0B06-4672-83D2-673F444FC517}"/>
              </a:ext>
            </a:extLst>
          </p:cNvPr>
          <p:cNvSpPr>
            <a:spLocks noGrp="1"/>
          </p:cNvSpPr>
          <p:nvPr>
            <p:ph type="body" sz="quarter" idx="20" hasCustomPrompt="1"/>
          </p:nvPr>
        </p:nvSpPr>
        <p:spPr>
          <a:xfrm>
            <a:off x="4966971" y="2581356"/>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9" name="Text Placeholder 17">
            <a:extLst>
              <a:ext uri="{FF2B5EF4-FFF2-40B4-BE49-F238E27FC236}">
                <a16:creationId xmlns:a16="http://schemas.microsoft.com/office/drawing/2014/main" id="{A086236D-3BE5-4E43-B701-C3585FB199CF}"/>
              </a:ext>
            </a:extLst>
          </p:cNvPr>
          <p:cNvSpPr>
            <a:spLocks noGrp="1"/>
          </p:cNvSpPr>
          <p:nvPr>
            <p:ph type="body" sz="quarter" idx="22" hasCustomPrompt="1"/>
          </p:nvPr>
        </p:nvSpPr>
        <p:spPr>
          <a:xfrm>
            <a:off x="4966971" y="3186234"/>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0" name="Text Placeholder 17">
            <a:extLst>
              <a:ext uri="{FF2B5EF4-FFF2-40B4-BE49-F238E27FC236}">
                <a16:creationId xmlns:a16="http://schemas.microsoft.com/office/drawing/2014/main" id="{9F826BE3-3FFA-41BF-B035-795BD7D73677}"/>
              </a:ext>
            </a:extLst>
          </p:cNvPr>
          <p:cNvSpPr>
            <a:spLocks noGrp="1"/>
          </p:cNvSpPr>
          <p:nvPr>
            <p:ph type="body" sz="quarter" idx="24" hasCustomPrompt="1"/>
          </p:nvPr>
        </p:nvSpPr>
        <p:spPr>
          <a:xfrm>
            <a:off x="4966971" y="3791112"/>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1" name="Text Placeholder 17">
            <a:extLst>
              <a:ext uri="{FF2B5EF4-FFF2-40B4-BE49-F238E27FC236}">
                <a16:creationId xmlns:a16="http://schemas.microsoft.com/office/drawing/2014/main" id="{42078A66-A3AB-461D-85E2-CBAD1B7D61FB}"/>
              </a:ext>
            </a:extLst>
          </p:cNvPr>
          <p:cNvSpPr>
            <a:spLocks noGrp="1"/>
          </p:cNvSpPr>
          <p:nvPr>
            <p:ph type="body" sz="quarter" idx="26" hasCustomPrompt="1"/>
          </p:nvPr>
        </p:nvSpPr>
        <p:spPr>
          <a:xfrm>
            <a:off x="4966971" y="439599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2" name="Text Placeholder 17">
            <a:extLst>
              <a:ext uri="{FF2B5EF4-FFF2-40B4-BE49-F238E27FC236}">
                <a16:creationId xmlns:a16="http://schemas.microsoft.com/office/drawing/2014/main" id="{F938B876-60CA-4461-A15C-A8707A33CD2F}"/>
              </a:ext>
            </a:extLst>
          </p:cNvPr>
          <p:cNvSpPr>
            <a:spLocks noGrp="1"/>
          </p:cNvSpPr>
          <p:nvPr>
            <p:ph type="body" sz="quarter" idx="28" hasCustomPrompt="1"/>
          </p:nvPr>
        </p:nvSpPr>
        <p:spPr>
          <a:xfrm>
            <a:off x="4966971" y="500086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3" name="Text Placeholder 17">
            <a:extLst>
              <a:ext uri="{FF2B5EF4-FFF2-40B4-BE49-F238E27FC236}">
                <a16:creationId xmlns:a16="http://schemas.microsoft.com/office/drawing/2014/main" id="{864B0577-00DD-4D27-9B6E-44D7880E00BA}"/>
              </a:ext>
            </a:extLst>
          </p:cNvPr>
          <p:cNvSpPr>
            <a:spLocks noGrp="1"/>
          </p:cNvSpPr>
          <p:nvPr>
            <p:ph type="body" sz="quarter" idx="30" hasCustomPrompt="1"/>
          </p:nvPr>
        </p:nvSpPr>
        <p:spPr>
          <a:xfrm>
            <a:off x="4966971" y="5605747"/>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4" name="Text Placeholder 17">
            <a:extLst>
              <a:ext uri="{FF2B5EF4-FFF2-40B4-BE49-F238E27FC236}">
                <a16:creationId xmlns:a16="http://schemas.microsoft.com/office/drawing/2014/main" id="{C54FB2E2-133B-4115-81CA-1BAE256CDDDD}"/>
              </a:ext>
            </a:extLst>
          </p:cNvPr>
          <p:cNvSpPr>
            <a:spLocks noGrp="1"/>
          </p:cNvSpPr>
          <p:nvPr>
            <p:ph type="body" sz="quarter" idx="31" hasCustomPrompt="1"/>
          </p:nvPr>
        </p:nvSpPr>
        <p:spPr>
          <a:xfrm>
            <a:off x="4352928" y="1371600"/>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5" name="Text Placeholder 17">
            <a:extLst>
              <a:ext uri="{FF2B5EF4-FFF2-40B4-BE49-F238E27FC236}">
                <a16:creationId xmlns:a16="http://schemas.microsoft.com/office/drawing/2014/main" id="{622EBA43-03D8-47E2-AFB8-2E3D9C405E9C}"/>
              </a:ext>
            </a:extLst>
          </p:cNvPr>
          <p:cNvSpPr>
            <a:spLocks noGrp="1"/>
          </p:cNvSpPr>
          <p:nvPr>
            <p:ph type="body" sz="quarter" idx="32" hasCustomPrompt="1"/>
          </p:nvPr>
        </p:nvSpPr>
        <p:spPr>
          <a:xfrm>
            <a:off x="4352928" y="1976478"/>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6" name="Text Placeholder 17">
            <a:extLst>
              <a:ext uri="{FF2B5EF4-FFF2-40B4-BE49-F238E27FC236}">
                <a16:creationId xmlns:a16="http://schemas.microsoft.com/office/drawing/2014/main" id="{8D00803E-5F6E-474F-868B-5FF0A621372D}"/>
              </a:ext>
            </a:extLst>
          </p:cNvPr>
          <p:cNvSpPr>
            <a:spLocks noGrp="1"/>
          </p:cNvSpPr>
          <p:nvPr>
            <p:ph type="body" sz="quarter" idx="33" hasCustomPrompt="1"/>
          </p:nvPr>
        </p:nvSpPr>
        <p:spPr>
          <a:xfrm>
            <a:off x="4352928" y="2581356"/>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7" name="Text Placeholder 17">
            <a:extLst>
              <a:ext uri="{FF2B5EF4-FFF2-40B4-BE49-F238E27FC236}">
                <a16:creationId xmlns:a16="http://schemas.microsoft.com/office/drawing/2014/main" id="{0623F3B4-B48F-42AD-BE90-8AE2B66EBAF2}"/>
              </a:ext>
            </a:extLst>
          </p:cNvPr>
          <p:cNvSpPr>
            <a:spLocks noGrp="1"/>
          </p:cNvSpPr>
          <p:nvPr>
            <p:ph type="body" sz="quarter" idx="34" hasCustomPrompt="1"/>
          </p:nvPr>
        </p:nvSpPr>
        <p:spPr>
          <a:xfrm>
            <a:off x="4352928" y="3186234"/>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8" name="Text Placeholder 17">
            <a:extLst>
              <a:ext uri="{FF2B5EF4-FFF2-40B4-BE49-F238E27FC236}">
                <a16:creationId xmlns:a16="http://schemas.microsoft.com/office/drawing/2014/main" id="{943AF059-AFFF-4AD2-8F58-A91DCF8ED4F8}"/>
              </a:ext>
            </a:extLst>
          </p:cNvPr>
          <p:cNvSpPr>
            <a:spLocks noGrp="1"/>
          </p:cNvSpPr>
          <p:nvPr>
            <p:ph type="body" sz="quarter" idx="35" hasCustomPrompt="1"/>
          </p:nvPr>
        </p:nvSpPr>
        <p:spPr>
          <a:xfrm>
            <a:off x="4352928" y="3791112"/>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9" name="Text Placeholder 17">
            <a:extLst>
              <a:ext uri="{FF2B5EF4-FFF2-40B4-BE49-F238E27FC236}">
                <a16:creationId xmlns:a16="http://schemas.microsoft.com/office/drawing/2014/main" id="{E67DD4D3-EA70-4DCF-8BEA-E4165433F23B}"/>
              </a:ext>
            </a:extLst>
          </p:cNvPr>
          <p:cNvSpPr>
            <a:spLocks noGrp="1"/>
          </p:cNvSpPr>
          <p:nvPr>
            <p:ph type="body" sz="quarter" idx="36" hasCustomPrompt="1"/>
          </p:nvPr>
        </p:nvSpPr>
        <p:spPr>
          <a:xfrm>
            <a:off x="4352928" y="4395990"/>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0" name="Text Placeholder 17">
            <a:extLst>
              <a:ext uri="{FF2B5EF4-FFF2-40B4-BE49-F238E27FC236}">
                <a16:creationId xmlns:a16="http://schemas.microsoft.com/office/drawing/2014/main" id="{9ECFEDD4-A586-4D76-89E5-641FE44519BB}"/>
              </a:ext>
            </a:extLst>
          </p:cNvPr>
          <p:cNvSpPr>
            <a:spLocks noGrp="1"/>
          </p:cNvSpPr>
          <p:nvPr>
            <p:ph type="body" sz="quarter" idx="37" hasCustomPrompt="1"/>
          </p:nvPr>
        </p:nvSpPr>
        <p:spPr>
          <a:xfrm>
            <a:off x="4352928" y="5000868"/>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1" name="Text Placeholder 17">
            <a:extLst>
              <a:ext uri="{FF2B5EF4-FFF2-40B4-BE49-F238E27FC236}">
                <a16:creationId xmlns:a16="http://schemas.microsoft.com/office/drawing/2014/main" id="{ACA2D955-0C67-4A48-8FD0-F685FD115142}"/>
              </a:ext>
            </a:extLst>
          </p:cNvPr>
          <p:cNvSpPr>
            <a:spLocks noGrp="1"/>
          </p:cNvSpPr>
          <p:nvPr>
            <p:ph type="body" sz="quarter" idx="38" hasCustomPrompt="1"/>
          </p:nvPr>
        </p:nvSpPr>
        <p:spPr>
          <a:xfrm>
            <a:off x="4352928" y="5605747"/>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3" name="Text Placeholder 17">
            <a:extLst>
              <a:ext uri="{FF2B5EF4-FFF2-40B4-BE49-F238E27FC236}">
                <a16:creationId xmlns:a16="http://schemas.microsoft.com/office/drawing/2014/main" id="{056A1D29-930A-42B5-B254-780A8B1A5698}"/>
              </a:ext>
            </a:extLst>
          </p:cNvPr>
          <p:cNvSpPr>
            <a:spLocks noGrp="1"/>
          </p:cNvSpPr>
          <p:nvPr>
            <p:ph type="body" sz="quarter" idx="39" hasCustomPrompt="1"/>
          </p:nvPr>
        </p:nvSpPr>
        <p:spPr>
          <a:xfrm>
            <a:off x="8857959" y="137160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4" name="Text Placeholder 17">
            <a:extLst>
              <a:ext uri="{FF2B5EF4-FFF2-40B4-BE49-F238E27FC236}">
                <a16:creationId xmlns:a16="http://schemas.microsoft.com/office/drawing/2014/main" id="{B79E4EF7-DD1C-4B1C-AEB2-038E9A09DF45}"/>
              </a:ext>
            </a:extLst>
          </p:cNvPr>
          <p:cNvSpPr>
            <a:spLocks noGrp="1"/>
          </p:cNvSpPr>
          <p:nvPr>
            <p:ph type="body" sz="quarter" idx="40" hasCustomPrompt="1"/>
          </p:nvPr>
        </p:nvSpPr>
        <p:spPr>
          <a:xfrm>
            <a:off x="8857959" y="197647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5" name="Text Placeholder 17">
            <a:extLst>
              <a:ext uri="{FF2B5EF4-FFF2-40B4-BE49-F238E27FC236}">
                <a16:creationId xmlns:a16="http://schemas.microsoft.com/office/drawing/2014/main" id="{4A11A119-24EA-4B9E-BD1B-0DE10466E673}"/>
              </a:ext>
            </a:extLst>
          </p:cNvPr>
          <p:cNvSpPr>
            <a:spLocks noGrp="1"/>
          </p:cNvSpPr>
          <p:nvPr>
            <p:ph type="body" sz="quarter" idx="41" hasCustomPrompt="1"/>
          </p:nvPr>
        </p:nvSpPr>
        <p:spPr>
          <a:xfrm>
            <a:off x="8857959" y="2581356"/>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6" name="Text Placeholder 17">
            <a:extLst>
              <a:ext uri="{FF2B5EF4-FFF2-40B4-BE49-F238E27FC236}">
                <a16:creationId xmlns:a16="http://schemas.microsoft.com/office/drawing/2014/main" id="{C2D36DF2-C9C1-463D-BFD4-9B7F5BF9CF8F}"/>
              </a:ext>
            </a:extLst>
          </p:cNvPr>
          <p:cNvSpPr>
            <a:spLocks noGrp="1"/>
          </p:cNvSpPr>
          <p:nvPr>
            <p:ph type="body" sz="quarter" idx="42" hasCustomPrompt="1"/>
          </p:nvPr>
        </p:nvSpPr>
        <p:spPr>
          <a:xfrm>
            <a:off x="8857959" y="3186234"/>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7" name="Text Placeholder 17">
            <a:extLst>
              <a:ext uri="{FF2B5EF4-FFF2-40B4-BE49-F238E27FC236}">
                <a16:creationId xmlns:a16="http://schemas.microsoft.com/office/drawing/2014/main" id="{984F81B6-7631-4B1A-8803-9BA188C20043}"/>
              </a:ext>
            </a:extLst>
          </p:cNvPr>
          <p:cNvSpPr>
            <a:spLocks noGrp="1"/>
          </p:cNvSpPr>
          <p:nvPr>
            <p:ph type="body" sz="quarter" idx="43" hasCustomPrompt="1"/>
          </p:nvPr>
        </p:nvSpPr>
        <p:spPr>
          <a:xfrm>
            <a:off x="8857959" y="3791112"/>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8" name="Text Placeholder 17">
            <a:extLst>
              <a:ext uri="{FF2B5EF4-FFF2-40B4-BE49-F238E27FC236}">
                <a16:creationId xmlns:a16="http://schemas.microsoft.com/office/drawing/2014/main" id="{3EB271F9-CBC3-4742-8060-EB016ABECEB5}"/>
              </a:ext>
            </a:extLst>
          </p:cNvPr>
          <p:cNvSpPr>
            <a:spLocks noGrp="1"/>
          </p:cNvSpPr>
          <p:nvPr>
            <p:ph type="body" sz="quarter" idx="44" hasCustomPrompt="1"/>
          </p:nvPr>
        </p:nvSpPr>
        <p:spPr>
          <a:xfrm>
            <a:off x="8857959" y="439599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9" name="Text Placeholder 17">
            <a:extLst>
              <a:ext uri="{FF2B5EF4-FFF2-40B4-BE49-F238E27FC236}">
                <a16:creationId xmlns:a16="http://schemas.microsoft.com/office/drawing/2014/main" id="{1BD89084-0F00-44E5-A7C9-E21F60005900}"/>
              </a:ext>
            </a:extLst>
          </p:cNvPr>
          <p:cNvSpPr>
            <a:spLocks noGrp="1"/>
          </p:cNvSpPr>
          <p:nvPr>
            <p:ph type="body" sz="quarter" idx="45" hasCustomPrompt="1"/>
          </p:nvPr>
        </p:nvSpPr>
        <p:spPr>
          <a:xfrm>
            <a:off x="8857959" y="500086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70" name="Text Placeholder 17">
            <a:extLst>
              <a:ext uri="{FF2B5EF4-FFF2-40B4-BE49-F238E27FC236}">
                <a16:creationId xmlns:a16="http://schemas.microsoft.com/office/drawing/2014/main" id="{F865D0E7-B034-4BD9-BF88-32090E2C27F4}"/>
              </a:ext>
            </a:extLst>
          </p:cNvPr>
          <p:cNvSpPr>
            <a:spLocks noGrp="1"/>
          </p:cNvSpPr>
          <p:nvPr>
            <p:ph type="body" sz="quarter" idx="46" hasCustomPrompt="1"/>
          </p:nvPr>
        </p:nvSpPr>
        <p:spPr>
          <a:xfrm>
            <a:off x="8857959" y="5605747"/>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71" name="Text Placeholder 17">
            <a:extLst>
              <a:ext uri="{FF2B5EF4-FFF2-40B4-BE49-F238E27FC236}">
                <a16:creationId xmlns:a16="http://schemas.microsoft.com/office/drawing/2014/main" id="{5AAA504A-A9B9-41AD-8B6F-1ED2A6AC9FE5}"/>
              </a:ext>
            </a:extLst>
          </p:cNvPr>
          <p:cNvSpPr>
            <a:spLocks noGrp="1"/>
          </p:cNvSpPr>
          <p:nvPr>
            <p:ph type="body" sz="quarter" idx="47" hasCustomPrompt="1"/>
          </p:nvPr>
        </p:nvSpPr>
        <p:spPr>
          <a:xfrm>
            <a:off x="8267700" y="1371600"/>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2" name="Text Placeholder 17">
            <a:extLst>
              <a:ext uri="{FF2B5EF4-FFF2-40B4-BE49-F238E27FC236}">
                <a16:creationId xmlns:a16="http://schemas.microsoft.com/office/drawing/2014/main" id="{2DE3B744-A9D5-4389-B1F2-97FEB2ED2D2F}"/>
              </a:ext>
            </a:extLst>
          </p:cNvPr>
          <p:cNvSpPr>
            <a:spLocks noGrp="1"/>
          </p:cNvSpPr>
          <p:nvPr>
            <p:ph type="body" sz="quarter" idx="48" hasCustomPrompt="1"/>
          </p:nvPr>
        </p:nvSpPr>
        <p:spPr>
          <a:xfrm>
            <a:off x="8267700" y="1976478"/>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3" name="Text Placeholder 17">
            <a:extLst>
              <a:ext uri="{FF2B5EF4-FFF2-40B4-BE49-F238E27FC236}">
                <a16:creationId xmlns:a16="http://schemas.microsoft.com/office/drawing/2014/main" id="{DEF6C2A0-F61C-47BD-928D-1EA70804FD98}"/>
              </a:ext>
            </a:extLst>
          </p:cNvPr>
          <p:cNvSpPr>
            <a:spLocks noGrp="1"/>
          </p:cNvSpPr>
          <p:nvPr>
            <p:ph type="body" sz="quarter" idx="49" hasCustomPrompt="1"/>
          </p:nvPr>
        </p:nvSpPr>
        <p:spPr>
          <a:xfrm>
            <a:off x="8267700" y="2581356"/>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4" name="Text Placeholder 17">
            <a:extLst>
              <a:ext uri="{FF2B5EF4-FFF2-40B4-BE49-F238E27FC236}">
                <a16:creationId xmlns:a16="http://schemas.microsoft.com/office/drawing/2014/main" id="{1C962B82-0B28-40B5-B98A-28C5F9CCFC31}"/>
              </a:ext>
            </a:extLst>
          </p:cNvPr>
          <p:cNvSpPr>
            <a:spLocks noGrp="1"/>
          </p:cNvSpPr>
          <p:nvPr>
            <p:ph type="body" sz="quarter" idx="50" hasCustomPrompt="1"/>
          </p:nvPr>
        </p:nvSpPr>
        <p:spPr>
          <a:xfrm>
            <a:off x="8267700" y="3186234"/>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5" name="Text Placeholder 17">
            <a:extLst>
              <a:ext uri="{FF2B5EF4-FFF2-40B4-BE49-F238E27FC236}">
                <a16:creationId xmlns:a16="http://schemas.microsoft.com/office/drawing/2014/main" id="{25C1350D-65AE-4E54-8D0A-544E2B5FBD40}"/>
              </a:ext>
            </a:extLst>
          </p:cNvPr>
          <p:cNvSpPr>
            <a:spLocks noGrp="1"/>
          </p:cNvSpPr>
          <p:nvPr>
            <p:ph type="body" sz="quarter" idx="51" hasCustomPrompt="1"/>
          </p:nvPr>
        </p:nvSpPr>
        <p:spPr>
          <a:xfrm>
            <a:off x="8267700" y="3791112"/>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6" name="Text Placeholder 17">
            <a:extLst>
              <a:ext uri="{FF2B5EF4-FFF2-40B4-BE49-F238E27FC236}">
                <a16:creationId xmlns:a16="http://schemas.microsoft.com/office/drawing/2014/main" id="{9AF87839-871D-4566-8EC9-397A44CA664E}"/>
              </a:ext>
            </a:extLst>
          </p:cNvPr>
          <p:cNvSpPr>
            <a:spLocks noGrp="1"/>
          </p:cNvSpPr>
          <p:nvPr>
            <p:ph type="body" sz="quarter" idx="52" hasCustomPrompt="1"/>
          </p:nvPr>
        </p:nvSpPr>
        <p:spPr>
          <a:xfrm>
            <a:off x="8267700" y="4395990"/>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7" name="Text Placeholder 17">
            <a:extLst>
              <a:ext uri="{FF2B5EF4-FFF2-40B4-BE49-F238E27FC236}">
                <a16:creationId xmlns:a16="http://schemas.microsoft.com/office/drawing/2014/main" id="{617C3377-0664-4810-BA82-A49498CA4EC4}"/>
              </a:ext>
            </a:extLst>
          </p:cNvPr>
          <p:cNvSpPr>
            <a:spLocks noGrp="1"/>
          </p:cNvSpPr>
          <p:nvPr>
            <p:ph type="body" sz="quarter" idx="53" hasCustomPrompt="1"/>
          </p:nvPr>
        </p:nvSpPr>
        <p:spPr>
          <a:xfrm>
            <a:off x="8267700" y="5000868"/>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8" name="Text Placeholder 17">
            <a:extLst>
              <a:ext uri="{FF2B5EF4-FFF2-40B4-BE49-F238E27FC236}">
                <a16:creationId xmlns:a16="http://schemas.microsoft.com/office/drawing/2014/main" id="{08E775E5-E37F-42EB-B151-46FA742A9D96}"/>
              </a:ext>
            </a:extLst>
          </p:cNvPr>
          <p:cNvSpPr>
            <a:spLocks noGrp="1"/>
          </p:cNvSpPr>
          <p:nvPr>
            <p:ph type="body" sz="quarter" idx="54" hasCustomPrompt="1"/>
          </p:nvPr>
        </p:nvSpPr>
        <p:spPr>
          <a:xfrm>
            <a:off x="8267700" y="5605747"/>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9" name="TextBox 78">
            <a:extLst>
              <a:ext uri="{FF2B5EF4-FFF2-40B4-BE49-F238E27FC236}">
                <a16:creationId xmlns:a16="http://schemas.microsoft.com/office/drawing/2014/main" id="{075269F3-284A-4AD9-87F0-83112B772877}"/>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82" name="Picture 81">
            <a:extLst>
              <a:ext uri="{FF2B5EF4-FFF2-40B4-BE49-F238E27FC236}">
                <a16:creationId xmlns:a16="http://schemas.microsoft.com/office/drawing/2014/main" id="{B70F6DFC-ECB8-43AC-B8E9-252AEEFE821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9" name="TextBox 38">
            <a:extLst>
              <a:ext uri="{FF2B5EF4-FFF2-40B4-BE49-F238E27FC236}">
                <a16:creationId xmlns:a16="http://schemas.microsoft.com/office/drawing/2014/main" id="{CB9835E3-49DA-4D23-A181-6F031EFADAF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40" name="Slide Number Placeholder 6">
            <a:extLst>
              <a:ext uri="{FF2B5EF4-FFF2-40B4-BE49-F238E27FC236}">
                <a16:creationId xmlns:a16="http://schemas.microsoft.com/office/drawing/2014/main" id="{E6A24B93-AB27-4584-9DCC-8D51E1682DDC}"/>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7947278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C3ED1C80-FDBA-4CCF-B521-E2553BC15871}"/>
              </a:ext>
            </a:extLst>
          </p:cNvPr>
          <p:cNvSpPr>
            <a:spLocks noGrp="1"/>
          </p:cNvSpPr>
          <p:nvPr>
            <p:ph type="body" sz="quarter" idx="14" hasCustomPrompt="1"/>
          </p:nvPr>
        </p:nvSpPr>
        <p:spPr>
          <a:xfrm>
            <a:off x="381000" y="3004457"/>
            <a:ext cx="5524500" cy="2869570"/>
          </a:xfrm>
          <a:prstGeom prst="rect">
            <a:avLst/>
          </a:prstGeom>
        </p:spPr>
        <p:txBody>
          <a:bodyPr/>
          <a:lstStyle>
            <a:lvl1pPr marL="0" indent="0">
              <a:lnSpc>
                <a:spcPct val="90000"/>
              </a:lnSpc>
              <a:buNone/>
              <a:defRPr sz="240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Palatino Linotype,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4" name="Content Placeholder 7">
            <a:extLst>
              <a:ext uri="{FF2B5EF4-FFF2-40B4-BE49-F238E27FC236}">
                <a16:creationId xmlns:a16="http://schemas.microsoft.com/office/drawing/2014/main" id="{4A062A76-9C7B-457D-9ECE-C554636434D3}"/>
              </a:ext>
            </a:extLst>
          </p:cNvPr>
          <p:cNvSpPr>
            <a:spLocks noGrp="1"/>
          </p:cNvSpPr>
          <p:nvPr>
            <p:ph sz="quarter" idx="10" hasCustomPrompt="1"/>
          </p:nvPr>
        </p:nvSpPr>
        <p:spPr>
          <a:xfrm>
            <a:off x="6286499" y="1371601"/>
            <a:ext cx="5524500" cy="4502426"/>
          </a:xfrm>
          <a:prstGeom prst="rect">
            <a:avLst/>
          </a:prstGeom>
        </p:spPr>
        <p:txBody>
          <a:bodyPr/>
          <a:lstStyle>
            <a:lvl1pPr>
              <a:defRPr sz="2000" b="0"/>
            </a:lvl1pPr>
            <a:lvl2pPr>
              <a:defRPr sz="2000"/>
            </a:lvl2pPr>
            <a:lvl3pPr>
              <a:defRPr sz="2000"/>
            </a:lvl3pPr>
            <a:lvl4pPr>
              <a:defRPr sz="1800"/>
            </a:lvl4pPr>
            <a:lvl5pPr>
              <a:defRPr sz="1800"/>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831299D3-6E5B-4F8C-B1F8-6815D3DF8309}"/>
              </a:ext>
            </a:extLst>
          </p:cNvPr>
          <p:cNvSpPr>
            <a:spLocks noGrp="1"/>
          </p:cNvSpPr>
          <p:nvPr>
            <p:ph type="title" hasCustomPrompt="1"/>
          </p:nvPr>
        </p:nvSpPr>
        <p:spPr>
          <a:xfrm>
            <a:off x="381001" y="1371601"/>
            <a:ext cx="5524499" cy="1632856"/>
          </a:xfrm>
          <a:prstGeom prst="rect">
            <a:avLst/>
          </a:prstGeom>
        </p:spPr>
        <p:txBody>
          <a:bodyPr/>
          <a:lstStyle>
            <a:lvl1pPr>
              <a:defRPr sz="3600" cap="none" baseline="0"/>
            </a:lvl1pPr>
          </a:lstStyle>
          <a:p>
            <a:r>
              <a:rPr lang="en-GB"/>
              <a:t>Place headline here (36pt, min 30pt)</a:t>
            </a:r>
            <a:endParaRPr lang="en-US"/>
          </a:p>
        </p:txBody>
      </p:sp>
      <p:pic>
        <p:nvPicPr>
          <p:cNvPr id="8" name="Picture 7">
            <a:extLst>
              <a:ext uri="{FF2B5EF4-FFF2-40B4-BE49-F238E27FC236}">
                <a16:creationId xmlns:a16="http://schemas.microsoft.com/office/drawing/2014/main" id="{50A97AA3-32AD-46A4-9E3A-7F988B85C49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TextBox 6">
            <a:extLst>
              <a:ext uri="{FF2B5EF4-FFF2-40B4-BE49-F238E27FC236}">
                <a16:creationId xmlns:a16="http://schemas.microsoft.com/office/drawing/2014/main" id="{F08380EA-65FC-40E8-9676-DF0A99E46CE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5A7289F5-A3DB-493D-A1C4-A9000973C3D9}"/>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8585669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urse Agenda - Option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F398896-DB20-4C5A-BDAF-8155653A8044}"/>
              </a:ext>
            </a:extLst>
          </p:cNvPr>
          <p:cNvSpPr>
            <a:spLocks noGrp="1"/>
          </p:cNvSpPr>
          <p:nvPr>
            <p:ph type="title" hasCustomPrompt="1"/>
          </p:nvPr>
        </p:nvSpPr>
        <p:spPr>
          <a:xfrm>
            <a:off x="381001" y="380999"/>
            <a:ext cx="11429999" cy="990602"/>
          </a:xfrm>
          <a:prstGeom prst="rect">
            <a:avLst/>
          </a:prstGeom>
        </p:spPr>
        <p:txBody>
          <a:bodyPr/>
          <a:lstStyle>
            <a:lvl1pPr>
              <a:defRPr sz="3600" cap="none" baseline="0"/>
            </a:lvl1pPr>
          </a:lstStyle>
          <a:p>
            <a:r>
              <a:rPr lang="en-GB"/>
              <a:t>Place headline here (36pt, min 30pt)</a:t>
            </a:r>
            <a:endParaRPr lang="en-US"/>
          </a:p>
        </p:txBody>
      </p:sp>
      <p:sp>
        <p:nvSpPr>
          <p:cNvPr id="10" name="Text Placeholder 2">
            <a:extLst>
              <a:ext uri="{FF2B5EF4-FFF2-40B4-BE49-F238E27FC236}">
                <a16:creationId xmlns:a16="http://schemas.microsoft.com/office/drawing/2014/main" id="{7B989CD5-1890-4D2B-AFAB-63C76E2DBDDB}"/>
              </a:ext>
            </a:extLst>
          </p:cNvPr>
          <p:cNvSpPr>
            <a:spLocks noGrp="1"/>
          </p:cNvSpPr>
          <p:nvPr>
            <p:ph type="body" idx="1" hasCustomPrompt="1"/>
          </p:nvPr>
        </p:nvSpPr>
        <p:spPr>
          <a:xfrm>
            <a:off x="381000" y="1371601"/>
            <a:ext cx="55245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1" name="Text Placeholder 2">
            <a:extLst>
              <a:ext uri="{FF2B5EF4-FFF2-40B4-BE49-F238E27FC236}">
                <a16:creationId xmlns:a16="http://schemas.microsoft.com/office/drawing/2014/main" id="{D405FE44-21CD-4F13-A1ED-9757C488CE91}"/>
              </a:ext>
            </a:extLst>
          </p:cNvPr>
          <p:cNvSpPr>
            <a:spLocks noGrp="1"/>
          </p:cNvSpPr>
          <p:nvPr>
            <p:ph type="body" idx="14" hasCustomPrompt="1"/>
          </p:nvPr>
        </p:nvSpPr>
        <p:spPr>
          <a:xfrm>
            <a:off x="6286499" y="1371601"/>
            <a:ext cx="55245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2" name="Text Placeholder 2">
            <a:extLst>
              <a:ext uri="{FF2B5EF4-FFF2-40B4-BE49-F238E27FC236}">
                <a16:creationId xmlns:a16="http://schemas.microsoft.com/office/drawing/2014/main" id="{506900A4-4021-4F9D-8ABD-B61BA5F182AB}"/>
              </a:ext>
            </a:extLst>
          </p:cNvPr>
          <p:cNvSpPr>
            <a:spLocks noGrp="1"/>
          </p:cNvSpPr>
          <p:nvPr>
            <p:ph type="body" idx="16" hasCustomPrompt="1"/>
          </p:nvPr>
        </p:nvSpPr>
        <p:spPr>
          <a:xfrm>
            <a:off x="381000" y="5874026"/>
            <a:ext cx="5524500" cy="437873"/>
          </a:xfrm>
          <a:prstGeom prst="rect">
            <a:avLst/>
          </a:prstGeo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more info here 12pt</a:t>
            </a:r>
          </a:p>
        </p:txBody>
      </p:sp>
      <p:sp>
        <p:nvSpPr>
          <p:cNvPr id="13" name="Text Placeholder 2">
            <a:extLst>
              <a:ext uri="{FF2B5EF4-FFF2-40B4-BE49-F238E27FC236}">
                <a16:creationId xmlns:a16="http://schemas.microsoft.com/office/drawing/2014/main" id="{6DBBBC05-F32F-4434-B8D1-121A69FE0274}"/>
              </a:ext>
            </a:extLst>
          </p:cNvPr>
          <p:cNvSpPr>
            <a:spLocks noGrp="1"/>
          </p:cNvSpPr>
          <p:nvPr>
            <p:ph type="body" idx="17" hasCustomPrompt="1"/>
          </p:nvPr>
        </p:nvSpPr>
        <p:spPr>
          <a:xfrm>
            <a:off x="6286499" y="5874026"/>
            <a:ext cx="5524500" cy="437873"/>
          </a:xfrm>
          <a:prstGeom prst="rect">
            <a:avLst/>
          </a:prstGeom>
        </p:spPr>
        <p:txBody>
          <a:bodyPr vert="horz" lIns="0" tIns="0" rIns="0" bIns="0" rtlCol="0" anchor="t">
            <a:noAutofit/>
          </a:bodyPr>
          <a:lstStyle>
            <a:lvl1pPr marL="0" indent="0" defTabSz="228600">
              <a:buNone/>
              <a:defRPr lang="en-US" sz="1200" b="0" dirty="0"/>
            </a:lvl1pPr>
          </a:lstStyle>
          <a:p>
            <a:pPr lvl="0"/>
            <a:r>
              <a:rPr lang="en-US"/>
              <a:t>Place more info here 12pt</a:t>
            </a:r>
          </a:p>
        </p:txBody>
      </p:sp>
      <p:sp>
        <p:nvSpPr>
          <p:cNvPr id="20" name="Content Placeholder 3">
            <a:extLst>
              <a:ext uri="{FF2B5EF4-FFF2-40B4-BE49-F238E27FC236}">
                <a16:creationId xmlns:a16="http://schemas.microsoft.com/office/drawing/2014/main" id="{D046688C-B94E-422D-ABD5-3D0662AE5102}"/>
              </a:ext>
            </a:extLst>
          </p:cNvPr>
          <p:cNvSpPr>
            <a:spLocks noGrp="1"/>
          </p:cNvSpPr>
          <p:nvPr>
            <p:ph sz="half" idx="2" hasCustomPrompt="1"/>
          </p:nvPr>
        </p:nvSpPr>
        <p:spPr>
          <a:xfrm>
            <a:off x="380999" y="2194561"/>
            <a:ext cx="5524499" cy="3679465"/>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1" name="Content Placeholder 3">
            <a:extLst>
              <a:ext uri="{FF2B5EF4-FFF2-40B4-BE49-F238E27FC236}">
                <a16:creationId xmlns:a16="http://schemas.microsoft.com/office/drawing/2014/main" id="{9421E2ED-2AEC-49C0-9779-1FF2BD9C2524}"/>
              </a:ext>
            </a:extLst>
          </p:cNvPr>
          <p:cNvSpPr>
            <a:spLocks noGrp="1"/>
          </p:cNvSpPr>
          <p:nvPr>
            <p:ph sz="half" idx="18" hasCustomPrompt="1"/>
          </p:nvPr>
        </p:nvSpPr>
        <p:spPr>
          <a:xfrm>
            <a:off x="6286500" y="2194561"/>
            <a:ext cx="5524499" cy="3679465"/>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pic>
        <p:nvPicPr>
          <p:cNvPr id="23" name="Picture 22">
            <a:extLst>
              <a:ext uri="{FF2B5EF4-FFF2-40B4-BE49-F238E27FC236}">
                <a16:creationId xmlns:a16="http://schemas.microsoft.com/office/drawing/2014/main" id="{4AC00382-C4B8-4A29-B5F5-381E6923F10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4" name="TextBox 13">
            <a:extLst>
              <a:ext uri="{FF2B5EF4-FFF2-40B4-BE49-F238E27FC236}">
                <a16:creationId xmlns:a16="http://schemas.microsoft.com/office/drawing/2014/main" id="{A9E539C5-ED12-4FB8-BB2F-838CE040D46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5" name="Slide Number Placeholder 6">
            <a:extLst>
              <a:ext uri="{FF2B5EF4-FFF2-40B4-BE49-F238E27FC236}">
                <a16:creationId xmlns:a16="http://schemas.microsoft.com/office/drawing/2014/main" id="{07715B16-D23C-402C-972B-D6C153E5E67C}"/>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837538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91C237-03D6-4F11-9B55-70AD1386425B}"/>
              </a:ext>
            </a:extLst>
          </p:cNvPr>
          <p:cNvSpPr>
            <a:spLocks noGrp="1"/>
          </p:cNvSpPr>
          <p:nvPr>
            <p:ph type="title" hasCustomPrompt="1"/>
          </p:nvPr>
        </p:nvSpPr>
        <p:spPr>
          <a:xfrm>
            <a:off x="381001" y="380999"/>
            <a:ext cx="11429999" cy="990602"/>
          </a:xfrm>
          <a:prstGeom prst="rect">
            <a:avLst/>
          </a:prstGeom>
        </p:spPr>
        <p:txBody>
          <a:bodyPr/>
          <a:lstStyle>
            <a:lvl1pPr>
              <a:defRPr sz="3600" cap="none" baseline="0"/>
            </a:lvl1pPr>
          </a:lstStyle>
          <a:p>
            <a:r>
              <a:rPr lang="en-GB"/>
              <a:t>Place headline here (36pt, min 30pt)</a:t>
            </a:r>
            <a:endParaRPr lang="en-US"/>
          </a:p>
        </p:txBody>
      </p:sp>
      <p:sp>
        <p:nvSpPr>
          <p:cNvPr id="4" name="Text Placeholder 2">
            <a:extLst>
              <a:ext uri="{FF2B5EF4-FFF2-40B4-BE49-F238E27FC236}">
                <a16:creationId xmlns:a16="http://schemas.microsoft.com/office/drawing/2014/main" id="{BEFD7D59-B270-4DF7-9C05-65C68DECF184}"/>
              </a:ext>
            </a:extLst>
          </p:cNvPr>
          <p:cNvSpPr>
            <a:spLocks noGrp="1"/>
          </p:cNvSpPr>
          <p:nvPr>
            <p:ph type="body" idx="1" hasCustomPrompt="1"/>
          </p:nvPr>
        </p:nvSpPr>
        <p:spPr>
          <a:xfrm>
            <a:off x="381000" y="2286000"/>
            <a:ext cx="35560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5" name="Content Placeholder 3">
            <a:extLst>
              <a:ext uri="{FF2B5EF4-FFF2-40B4-BE49-F238E27FC236}">
                <a16:creationId xmlns:a16="http://schemas.microsoft.com/office/drawing/2014/main" id="{F66E2DE9-1077-4128-AAD3-078AB1DA4961}"/>
              </a:ext>
            </a:extLst>
          </p:cNvPr>
          <p:cNvSpPr>
            <a:spLocks noGrp="1"/>
          </p:cNvSpPr>
          <p:nvPr>
            <p:ph sz="half" idx="2" hasCustomPrompt="1"/>
          </p:nvPr>
        </p:nvSpPr>
        <p:spPr>
          <a:xfrm>
            <a:off x="381000" y="3108960"/>
            <a:ext cx="3556000"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6" name="Text Placeholder 2">
            <a:extLst>
              <a:ext uri="{FF2B5EF4-FFF2-40B4-BE49-F238E27FC236}">
                <a16:creationId xmlns:a16="http://schemas.microsoft.com/office/drawing/2014/main" id="{347D8991-5048-493C-A74C-79BEDFEAB7DC}"/>
              </a:ext>
            </a:extLst>
          </p:cNvPr>
          <p:cNvSpPr>
            <a:spLocks noGrp="1"/>
          </p:cNvSpPr>
          <p:nvPr>
            <p:ph type="body" idx="18" hasCustomPrompt="1"/>
          </p:nvPr>
        </p:nvSpPr>
        <p:spPr>
          <a:xfrm>
            <a:off x="381000" y="1828800"/>
            <a:ext cx="355600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7" name="Text Placeholder 2">
            <a:extLst>
              <a:ext uri="{FF2B5EF4-FFF2-40B4-BE49-F238E27FC236}">
                <a16:creationId xmlns:a16="http://schemas.microsoft.com/office/drawing/2014/main" id="{DDDF4933-EEDD-4342-B628-A95C8D62167A}"/>
              </a:ext>
            </a:extLst>
          </p:cNvPr>
          <p:cNvSpPr>
            <a:spLocks noGrp="1"/>
          </p:cNvSpPr>
          <p:nvPr>
            <p:ph type="body" idx="19" hasCustomPrompt="1"/>
          </p:nvPr>
        </p:nvSpPr>
        <p:spPr>
          <a:xfrm>
            <a:off x="4318000" y="2286000"/>
            <a:ext cx="35560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8" name="Content Placeholder 3">
            <a:extLst>
              <a:ext uri="{FF2B5EF4-FFF2-40B4-BE49-F238E27FC236}">
                <a16:creationId xmlns:a16="http://schemas.microsoft.com/office/drawing/2014/main" id="{A19C7A9B-F889-4E38-B655-309DDEFCFE24}"/>
              </a:ext>
            </a:extLst>
          </p:cNvPr>
          <p:cNvSpPr>
            <a:spLocks noGrp="1"/>
          </p:cNvSpPr>
          <p:nvPr>
            <p:ph sz="half" idx="20" hasCustomPrompt="1"/>
          </p:nvPr>
        </p:nvSpPr>
        <p:spPr>
          <a:xfrm>
            <a:off x="4318000" y="3108960"/>
            <a:ext cx="3556000"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9" name="Text Placeholder 2">
            <a:extLst>
              <a:ext uri="{FF2B5EF4-FFF2-40B4-BE49-F238E27FC236}">
                <a16:creationId xmlns:a16="http://schemas.microsoft.com/office/drawing/2014/main" id="{47221D12-E96A-4C7D-AE4A-D3A004219B13}"/>
              </a:ext>
            </a:extLst>
          </p:cNvPr>
          <p:cNvSpPr>
            <a:spLocks noGrp="1"/>
          </p:cNvSpPr>
          <p:nvPr>
            <p:ph type="body" idx="21" hasCustomPrompt="1"/>
          </p:nvPr>
        </p:nvSpPr>
        <p:spPr>
          <a:xfrm>
            <a:off x="4318000" y="1828800"/>
            <a:ext cx="355600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0" name="Text Placeholder 2">
            <a:extLst>
              <a:ext uri="{FF2B5EF4-FFF2-40B4-BE49-F238E27FC236}">
                <a16:creationId xmlns:a16="http://schemas.microsoft.com/office/drawing/2014/main" id="{BB98ED73-28D6-457E-B9E8-18A1FBCC0860}"/>
              </a:ext>
            </a:extLst>
          </p:cNvPr>
          <p:cNvSpPr>
            <a:spLocks noGrp="1"/>
          </p:cNvSpPr>
          <p:nvPr>
            <p:ph type="body" idx="22" hasCustomPrompt="1"/>
          </p:nvPr>
        </p:nvSpPr>
        <p:spPr>
          <a:xfrm>
            <a:off x="8255000" y="2286000"/>
            <a:ext cx="35560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1" name="Content Placeholder 3">
            <a:extLst>
              <a:ext uri="{FF2B5EF4-FFF2-40B4-BE49-F238E27FC236}">
                <a16:creationId xmlns:a16="http://schemas.microsoft.com/office/drawing/2014/main" id="{22BC0606-2A9A-40D8-80E2-8C67EC6DD106}"/>
              </a:ext>
            </a:extLst>
          </p:cNvPr>
          <p:cNvSpPr>
            <a:spLocks noGrp="1"/>
          </p:cNvSpPr>
          <p:nvPr>
            <p:ph sz="half" idx="23" hasCustomPrompt="1"/>
          </p:nvPr>
        </p:nvSpPr>
        <p:spPr>
          <a:xfrm>
            <a:off x="8255000" y="3108960"/>
            <a:ext cx="3556000"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12" name="Text Placeholder 2">
            <a:extLst>
              <a:ext uri="{FF2B5EF4-FFF2-40B4-BE49-F238E27FC236}">
                <a16:creationId xmlns:a16="http://schemas.microsoft.com/office/drawing/2014/main" id="{D180F18B-1A15-45B2-8214-E50E558CD084}"/>
              </a:ext>
            </a:extLst>
          </p:cNvPr>
          <p:cNvSpPr>
            <a:spLocks noGrp="1"/>
          </p:cNvSpPr>
          <p:nvPr>
            <p:ph type="body" idx="24" hasCustomPrompt="1"/>
          </p:nvPr>
        </p:nvSpPr>
        <p:spPr>
          <a:xfrm>
            <a:off x="8255000" y="1828800"/>
            <a:ext cx="355600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pic>
        <p:nvPicPr>
          <p:cNvPr id="15" name="Picture 14">
            <a:extLst>
              <a:ext uri="{FF2B5EF4-FFF2-40B4-BE49-F238E27FC236}">
                <a16:creationId xmlns:a16="http://schemas.microsoft.com/office/drawing/2014/main" id="{C2C4B028-BA3F-47F2-A6E5-33E50D62721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6" name="TextBox 15">
            <a:extLst>
              <a:ext uri="{FF2B5EF4-FFF2-40B4-BE49-F238E27FC236}">
                <a16:creationId xmlns:a16="http://schemas.microsoft.com/office/drawing/2014/main" id="{44DB872A-8676-48A7-8A21-D04991A3AFF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7" name="Slide Number Placeholder 6">
            <a:extLst>
              <a:ext uri="{FF2B5EF4-FFF2-40B4-BE49-F238E27FC236}">
                <a16:creationId xmlns:a16="http://schemas.microsoft.com/office/drawing/2014/main" id="{F5F639BF-25A7-4D48-9BBB-16F0DDE0D3ED}"/>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084971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F422137-8F40-4BA3-A7F4-DBB1A97D7206}"/>
              </a:ext>
            </a:extLst>
          </p:cNvPr>
          <p:cNvSpPr>
            <a:spLocks noGrp="1"/>
          </p:cNvSpPr>
          <p:nvPr>
            <p:ph type="title" hasCustomPrompt="1"/>
          </p:nvPr>
        </p:nvSpPr>
        <p:spPr>
          <a:xfrm>
            <a:off x="381001" y="380999"/>
            <a:ext cx="11429999" cy="990602"/>
          </a:xfrm>
          <a:prstGeom prst="rect">
            <a:avLst/>
          </a:prstGeom>
        </p:spPr>
        <p:txBody>
          <a:bodyPr/>
          <a:lstStyle>
            <a:lvl1pPr>
              <a:defRPr sz="3600" cap="none" baseline="0"/>
            </a:lvl1pPr>
          </a:lstStyle>
          <a:p>
            <a:r>
              <a:rPr lang="en-GB"/>
              <a:t>Place headline here (36pt, min 30pt)</a:t>
            </a:r>
            <a:endParaRPr lang="en-US"/>
          </a:p>
        </p:txBody>
      </p:sp>
      <p:sp>
        <p:nvSpPr>
          <p:cNvPr id="4" name="Text Placeholder 2">
            <a:extLst>
              <a:ext uri="{FF2B5EF4-FFF2-40B4-BE49-F238E27FC236}">
                <a16:creationId xmlns:a16="http://schemas.microsoft.com/office/drawing/2014/main" id="{56BB5621-6F14-4BF4-B9A4-335EF6BD3183}"/>
              </a:ext>
            </a:extLst>
          </p:cNvPr>
          <p:cNvSpPr>
            <a:spLocks noGrp="1"/>
          </p:cNvSpPr>
          <p:nvPr>
            <p:ph type="body" idx="1" hasCustomPrompt="1"/>
          </p:nvPr>
        </p:nvSpPr>
        <p:spPr>
          <a:xfrm>
            <a:off x="381000" y="2286000"/>
            <a:ext cx="2571749"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5" name="Text Placeholder 2">
            <a:extLst>
              <a:ext uri="{FF2B5EF4-FFF2-40B4-BE49-F238E27FC236}">
                <a16:creationId xmlns:a16="http://schemas.microsoft.com/office/drawing/2014/main" id="{71E77A5C-5D64-40E0-B8F3-5110205CE90D}"/>
              </a:ext>
            </a:extLst>
          </p:cNvPr>
          <p:cNvSpPr>
            <a:spLocks noGrp="1"/>
          </p:cNvSpPr>
          <p:nvPr>
            <p:ph type="body" idx="18" hasCustomPrompt="1"/>
          </p:nvPr>
        </p:nvSpPr>
        <p:spPr>
          <a:xfrm>
            <a:off x="381000" y="1828800"/>
            <a:ext cx="2571749"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6" name="Text Placeholder 2">
            <a:extLst>
              <a:ext uri="{FF2B5EF4-FFF2-40B4-BE49-F238E27FC236}">
                <a16:creationId xmlns:a16="http://schemas.microsoft.com/office/drawing/2014/main" id="{E7C3B0EE-FC45-46B2-BFFA-F616FF36EF7F}"/>
              </a:ext>
            </a:extLst>
          </p:cNvPr>
          <p:cNvSpPr>
            <a:spLocks noGrp="1"/>
          </p:cNvSpPr>
          <p:nvPr>
            <p:ph type="body" idx="19" hasCustomPrompt="1"/>
          </p:nvPr>
        </p:nvSpPr>
        <p:spPr>
          <a:xfrm>
            <a:off x="3333750" y="2286000"/>
            <a:ext cx="257175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7" name="Text Placeholder 2">
            <a:extLst>
              <a:ext uri="{FF2B5EF4-FFF2-40B4-BE49-F238E27FC236}">
                <a16:creationId xmlns:a16="http://schemas.microsoft.com/office/drawing/2014/main" id="{7AAC3065-65E5-404C-8DA5-0DD4DC6D12AD}"/>
              </a:ext>
            </a:extLst>
          </p:cNvPr>
          <p:cNvSpPr>
            <a:spLocks noGrp="1"/>
          </p:cNvSpPr>
          <p:nvPr>
            <p:ph type="body" idx="21" hasCustomPrompt="1"/>
          </p:nvPr>
        </p:nvSpPr>
        <p:spPr>
          <a:xfrm>
            <a:off x="3333750" y="1828800"/>
            <a:ext cx="257175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8" name="Text Placeholder 2">
            <a:extLst>
              <a:ext uri="{FF2B5EF4-FFF2-40B4-BE49-F238E27FC236}">
                <a16:creationId xmlns:a16="http://schemas.microsoft.com/office/drawing/2014/main" id="{212ABEB9-A096-4841-AB3F-A54472E60C5B}"/>
              </a:ext>
            </a:extLst>
          </p:cNvPr>
          <p:cNvSpPr>
            <a:spLocks noGrp="1"/>
          </p:cNvSpPr>
          <p:nvPr>
            <p:ph type="body" idx="22" hasCustomPrompt="1"/>
          </p:nvPr>
        </p:nvSpPr>
        <p:spPr>
          <a:xfrm>
            <a:off x="6286500" y="2286000"/>
            <a:ext cx="257175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9" name="Text Placeholder 2">
            <a:extLst>
              <a:ext uri="{FF2B5EF4-FFF2-40B4-BE49-F238E27FC236}">
                <a16:creationId xmlns:a16="http://schemas.microsoft.com/office/drawing/2014/main" id="{60222A41-E8A7-4432-BB61-66A7682AFB94}"/>
              </a:ext>
            </a:extLst>
          </p:cNvPr>
          <p:cNvSpPr>
            <a:spLocks noGrp="1"/>
          </p:cNvSpPr>
          <p:nvPr>
            <p:ph type="body" idx="24" hasCustomPrompt="1"/>
          </p:nvPr>
        </p:nvSpPr>
        <p:spPr>
          <a:xfrm>
            <a:off x="6286500" y="1828800"/>
            <a:ext cx="257175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0" name="Text Placeholder 2">
            <a:extLst>
              <a:ext uri="{FF2B5EF4-FFF2-40B4-BE49-F238E27FC236}">
                <a16:creationId xmlns:a16="http://schemas.microsoft.com/office/drawing/2014/main" id="{8C60DD6E-E393-4B52-984F-9228A08B46E1}"/>
              </a:ext>
            </a:extLst>
          </p:cNvPr>
          <p:cNvSpPr>
            <a:spLocks noGrp="1"/>
          </p:cNvSpPr>
          <p:nvPr>
            <p:ph type="body" idx="25" hasCustomPrompt="1"/>
          </p:nvPr>
        </p:nvSpPr>
        <p:spPr>
          <a:xfrm>
            <a:off x="9239250" y="2286000"/>
            <a:ext cx="257175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1" name="Text Placeholder 2">
            <a:extLst>
              <a:ext uri="{FF2B5EF4-FFF2-40B4-BE49-F238E27FC236}">
                <a16:creationId xmlns:a16="http://schemas.microsoft.com/office/drawing/2014/main" id="{CE685D21-E7A0-445D-A604-B930D35BADBF}"/>
              </a:ext>
            </a:extLst>
          </p:cNvPr>
          <p:cNvSpPr>
            <a:spLocks noGrp="1"/>
          </p:cNvSpPr>
          <p:nvPr>
            <p:ph type="body" idx="27" hasCustomPrompt="1"/>
          </p:nvPr>
        </p:nvSpPr>
        <p:spPr>
          <a:xfrm>
            <a:off x="9239250" y="1828800"/>
            <a:ext cx="257175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2" name="Content Placeholder 3">
            <a:extLst>
              <a:ext uri="{FF2B5EF4-FFF2-40B4-BE49-F238E27FC236}">
                <a16:creationId xmlns:a16="http://schemas.microsoft.com/office/drawing/2014/main" id="{D2DE9E0F-518F-4435-BF87-AC7CBF9E585A}"/>
              </a:ext>
            </a:extLst>
          </p:cNvPr>
          <p:cNvSpPr>
            <a:spLocks noGrp="1"/>
          </p:cNvSpPr>
          <p:nvPr>
            <p:ph sz="half" idx="28" hasCustomPrompt="1"/>
          </p:nvPr>
        </p:nvSpPr>
        <p:spPr>
          <a:xfrm>
            <a:off x="381000"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3" name="Content Placeholder 3">
            <a:extLst>
              <a:ext uri="{FF2B5EF4-FFF2-40B4-BE49-F238E27FC236}">
                <a16:creationId xmlns:a16="http://schemas.microsoft.com/office/drawing/2014/main" id="{290D1A74-7FD0-4986-9D53-56F22ACF0E51}"/>
              </a:ext>
            </a:extLst>
          </p:cNvPr>
          <p:cNvSpPr>
            <a:spLocks noGrp="1"/>
          </p:cNvSpPr>
          <p:nvPr>
            <p:ph sz="half" idx="29" hasCustomPrompt="1"/>
          </p:nvPr>
        </p:nvSpPr>
        <p:spPr>
          <a:xfrm>
            <a:off x="3333751"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4" name="Content Placeholder 3">
            <a:extLst>
              <a:ext uri="{FF2B5EF4-FFF2-40B4-BE49-F238E27FC236}">
                <a16:creationId xmlns:a16="http://schemas.microsoft.com/office/drawing/2014/main" id="{B0D54E51-BAEB-4795-BBE6-BDDC1034F2CC}"/>
              </a:ext>
            </a:extLst>
          </p:cNvPr>
          <p:cNvSpPr>
            <a:spLocks noGrp="1"/>
          </p:cNvSpPr>
          <p:nvPr>
            <p:ph sz="half" idx="30" hasCustomPrompt="1"/>
          </p:nvPr>
        </p:nvSpPr>
        <p:spPr>
          <a:xfrm>
            <a:off x="6286501"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5" name="Content Placeholder 3">
            <a:extLst>
              <a:ext uri="{FF2B5EF4-FFF2-40B4-BE49-F238E27FC236}">
                <a16:creationId xmlns:a16="http://schemas.microsoft.com/office/drawing/2014/main" id="{B4317A66-756B-45DC-933E-48A978913F65}"/>
              </a:ext>
            </a:extLst>
          </p:cNvPr>
          <p:cNvSpPr>
            <a:spLocks noGrp="1"/>
          </p:cNvSpPr>
          <p:nvPr>
            <p:ph sz="half" idx="31" hasCustomPrompt="1"/>
          </p:nvPr>
        </p:nvSpPr>
        <p:spPr>
          <a:xfrm>
            <a:off x="9239251"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pic>
        <p:nvPicPr>
          <p:cNvPr id="18" name="Picture 17">
            <a:extLst>
              <a:ext uri="{FF2B5EF4-FFF2-40B4-BE49-F238E27FC236}">
                <a16:creationId xmlns:a16="http://schemas.microsoft.com/office/drawing/2014/main" id="{011A43C8-C15D-4D8E-81DE-F86B92DF51A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9" name="TextBox 18">
            <a:extLst>
              <a:ext uri="{FF2B5EF4-FFF2-40B4-BE49-F238E27FC236}">
                <a16:creationId xmlns:a16="http://schemas.microsoft.com/office/drawing/2014/main" id="{8027CB5A-49A7-4E32-B29B-21613BE2FFA0}"/>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0" name="Slide Number Placeholder 6">
            <a:extLst>
              <a:ext uri="{FF2B5EF4-FFF2-40B4-BE49-F238E27FC236}">
                <a16:creationId xmlns:a16="http://schemas.microsoft.com/office/drawing/2014/main" id="{1B8A9BA4-ABB3-4F0F-9362-AEEFB6DF529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794074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B96C4B-BCF2-42E6-A778-8D6CBAFA5DC8}"/>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4" name="Picture Placeholder 13">
            <a:extLst>
              <a:ext uri="{FF2B5EF4-FFF2-40B4-BE49-F238E27FC236}">
                <a16:creationId xmlns:a16="http://schemas.microsoft.com/office/drawing/2014/main" id="{4EA145E8-6C7E-4B23-A659-DD3D241E3D25}"/>
              </a:ext>
            </a:extLst>
          </p:cNvPr>
          <p:cNvSpPr>
            <a:spLocks noGrp="1"/>
          </p:cNvSpPr>
          <p:nvPr>
            <p:ph type="pic" sz="quarter" idx="14" hasCustomPrompt="1"/>
          </p:nvPr>
        </p:nvSpPr>
        <p:spPr>
          <a:xfrm>
            <a:off x="71377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5" name="Text Placeholder 21">
            <a:extLst>
              <a:ext uri="{FF2B5EF4-FFF2-40B4-BE49-F238E27FC236}">
                <a16:creationId xmlns:a16="http://schemas.microsoft.com/office/drawing/2014/main" id="{C9B4EEAB-9C79-4518-A2DE-C924ADB6AA20}"/>
              </a:ext>
            </a:extLst>
          </p:cNvPr>
          <p:cNvSpPr>
            <a:spLocks noGrp="1"/>
          </p:cNvSpPr>
          <p:nvPr>
            <p:ph type="body" sz="quarter" idx="19" hasCustomPrompt="1"/>
          </p:nvPr>
        </p:nvSpPr>
        <p:spPr>
          <a:xfrm>
            <a:off x="37741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6" name="Text Placeholder 21">
            <a:extLst>
              <a:ext uri="{FF2B5EF4-FFF2-40B4-BE49-F238E27FC236}">
                <a16:creationId xmlns:a16="http://schemas.microsoft.com/office/drawing/2014/main" id="{FAE4CA2E-7E07-4513-8EAA-93795B6DA727}"/>
              </a:ext>
            </a:extLst>
          </p:cNvPr>
          <p:cNvSpPr>
            <a:spLocks noGrp="1"/>
          </p:cNvSpPr>
          <p:nvPr>
            <p:ph type="body" sz="quarter" idx="20" hasCustomPrompt="1"/>
          </p:nvPr>
        </p:nvSpPr>
        <p:spPr>
          <a:xfrm>
            <a:off x="273943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7" name="Text Placeholder 21">
            <a:extLst>
              <a:ext uri="{FF2B5EF4-FFF2-40B4-BE49-F238E27FC236}">
                <a16:creationId xmlns:a16="http://schemas.microsoft.com/office/drawing/2014/main" id="{9A9A9A10-BC07-4A41-B845-55626D633157}"/>
              </a:ext>
            </a:extLst>
          </p:cNvPr>
          <p:cNvSpPr>
            <a:spLocks noGrp="1"/>
          </p:cNvSpPr>
          <p:nvPr>
            <p:ph type="body" sz="quarter" idx="21" hasCustomPrompt="1"/>
          </p:nvPr>
        </p:nvSpPr>
        <p:spPr>
          <a:xfrm>
            <a:off x="510145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8" name="Text Placeholder 21">
            <a:extLst>
              <a:ext uri="{FF2B5EF4-FFF2-40B4-BE49-F238E27FC236}">
                <a16:creationId xmlns:a16="http://schemas.microsoft.com/office/drawing/2014/main" id="{E4D872AC-1F12-455E-9BED-988EA58559F1}"/>
              </a:ext>
            </a:extLst>
          </p:cNvPr>
          <p:cNvSpPr>
            <a:spLocks noGrp="1"/>
          </p:cNvSpPr>
          <p:nvPr>
            <p:ph type="body" sz="quarter" idx="22" hasCustomPrompt="1"/>
          </p:nvPr>
        </p:nvSpPr>
        <p:spPr>
          <a:xfrm>
            <a:off x="746347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9" name="Text Placeholder 21">
            <a:extLst>
              <a:ext uri="{FF2B5EF4-FFF2-40B4-BE49-F238E27FC236}">
                <a16:creationId xmlns:a16="http://schemas.microsoft.com/office/drawing/2014/main" id="{0009504E-1EC5-479E-A5A0-281625E444F4}"/>
              </a:ext>
            </a:extLst>
          </p:cNvPr>
          <p:cNvSpPr>
            <a:spLocks noGrp="1"/>
          </p:cNvSpPr>
          <p:nvPr>
            <p:ph type="body" sz="quarter" idx="23" hasCustomPrompt="1"/>
          </p:nvPr>
        </p:nvSpPr>
        <p:spPr>
          <a:xfrm>
            <a:off x="9825496"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cxnSp>
        <p:nvCxnSpPr>
          <p:cNvPr id="10" name="Straight Connector 9">
            <a:extLst>
              <a:ext uri="{FF2B5EF4-FFF2-40B4-BE49-F238E27FC236}">
                <a16:creationId xmlns:a16="http://schemas.microsoft.com/office/drawing/2014/main" id="{E11E7E4F-6F05-48BB-8FC4-4FDF811E932C}"/>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1CFD55-9E13-4087-BD65-A487654D3BF7}"/>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123CBC-B6F2-4ECD-8639-D1910F2A9056}"/>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689D0C-AF03-4219-B60E-5C961D3307C8}"/>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3ABC00-7576-4139-AFC1-F4D76927093A}"/>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Picture Placeholder 13">
            <a:extLst>
              <a:ext uri="{FF2B5EF4-FFF2-40B4-BE49-F238E27FC236}">
                <a16:creationId xmlns:a16="http://schemas.microsoft.com/office/drawing/2014/main" id="{4EC64249-9F82-4BA2-A859-6093403C55AD}"/>
              </a:ext>
            </a:extLst>
          </p:cNvPr>
          <p:cNvSpPr>
            <a:spLocks noGrp="1"/>
          </p:cNvSpPr>
          <p:nvPr>
            <p:ph type="pic" sz="quarter" idx="24" hasCustomPrompt="1"/>
          </p:nvPr>
        </p:nvSpPr>
        <p:spPr>
          <a:xfrm>
            <a:off x="307579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6" name="Picture Placeholder 13">
            <a:extLst>
              <a:ext uri="{FF2B5EF4-FFF2-40B4-BE49-F238E27FC236}">
                <a16:creationId xmlns:a16="http://schemas.microsoft.com/office/drawing/2014/main" id="{39E9D669-07AA-4B3E-AE57-77CD924C42CE}"/>
              </a:ext>
            </a:extLst>
          </p:cNvPr>
          <p:cNvSpPr>
            <a:spLocks noGrp="1"/>
          </p:cNvSpPr>
          <p:nvPr>
            <p:ph type="pic" sz="quarter" idx="25" hasCustomPrompt="1"/>
          </p:nvPr>
        </p:nvSpPr>
        <p:spPr>
          <a:xfrm>
            <a:off x="543781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7" name="Picture Placeholder 13">
            <a:extLst>
              <a:ext uri="{FF2B5EF4-FFF2-40B4-BE49-F238E27FC236}">
                <a16:creationId xmlns:a16="http://schemas.microsoft.com/office/drawing/2014/main" id="{B90C13E3-5FF2-40E0-B736-326B7D84B6CB}"/>
              </a:ext>
            </a:extLst>
          </p:cNvPr>
          <p:cNvSpPr>
            <a:spLocks noGrp="1"/>
          </p:cNvSpPr>
          <p:nvPr>
            <p:ph type="pic" sz="quarter" idx="26" hasCustomPrompt="1"/>
          </p:nvPr>
        </p:nvSpPr>
        <p:spPr>
          <a:xfrm>
            <a:off x="779983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8" name="Picture Placeholder 13">
            <a:extLst>
              <a:ext uri="{FF2B5EF4-FFF2-40B4-BE49-F238E27FC236}">
                <a16:creationId xmlns:a16="http://schemas.microsoft.com/office/drawing/2014/main" id="{6797697D-B72C-4930-B744-9DA49FE0E7FC}"/>
              </a:ext>
            </a:extLst>
          </p:cNvPr>
          <p:cNvSpPr>
            <a:spLocks noGrp="1"/>
          </p:cNvSpPr>
          <p:nvPr>
            <p:ph type="pic" sz="quarter" idx="27" hasCustomPrompt="1"/>
          </p:nvPr>
        </p:nvSpPr>
        <p:spPr>
          <a:xfrm>
            <a:off x="10161852"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pic>
        <p:nvPicPr>
          <p:cNvPr id="21" name="Picture 20">
            <a:extLst>
              <a:ext uri="{FF2B5EF4-FFF2-40B4-BE49-F238E27FC236}">
                <a16:creationId xmlns:a16="http://schemas.microsoft.com/office/drawing/2014/main" id="{82591DEE-4E80-4E77-BE94-CE59457DC06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22" name="TextBox 21">
            <a:extLst>
              <a:ext uri="{FF2B5EF4-FFF2-40B4-BE49-F238E27FC236}">
                <a16:creationId xmlns:a16="http://schemas.microsoft.com/office/drawing/2014/main" id="{6A15504C-6DE3-40BB-9489-ACF877927AF6}"/>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3" name="Slide Number Placeholder 6">
            <a:extLst>
              <a:ext uri="{FF2B5EF4-FFF2-40B4-BE49-F238E27FC236}">
                <a16:creationId xmlns:a16="http://schemas.microsoft.com/office/drawing/2014/main" id="{C3E2DEB9-A362-4258-A630-72131F4ADC4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466269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EEC928D6-9E7D-4DDE-A962-CC528721BC0B}"/>
              </a:ext>
            </a:extLst>
          </p:cNvPr>
          <p:cNvSpPr>
            <a:spLocks noGrp="1"/>
          </p:cNvSpPr>
          <p:nvPr>
            <p:ph type="pic" sz="quarter" idx="15" hasCustomPrompt="1"/>
          </p:nvPr>
        </p:nvSpPr>
        <p:spPr>
          <a:xfrm>
            <a:off x="1154655"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 name="Picture Placeholder 13">
            <a:extLst>
              <a:ext uri="{FF2B5EF4-FFF2-40B4-BE49-F238E27FC236}">
                <a16:creationId xmlns:a16="http://schemas.microsoft.com/office/drawing/2014/main" id="{82C18FA7-0E3A-4047-BA3C-C3143886D1FE}"/>
              </a:ext>
            </a:extLst>
          </p:cNvPr>
          <p:cNvSpPr>
            <a:spLocks noGrp="1"/>
          </p:cNvSpPr>
          <p:nvPr>
            <p:ph type="pic" sz="quarter" idx="27" hasCustomPrompt="1"/>
          </p:nvPr>
        </p:nvSpPr>
        <p:spPr>
          <a:xfrm>
            <a:off x="3817351"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b="0" dirty="0"/>
            </a:lvl1pPr>
          </a:lstStyle>
          <a:p>
            <a:pPr marL="228600" lvl="0" indent="-228600"/>
            <a:r>
              <a:rPr lang="en-GB"/>
              <a:t>Add profile photo</a:t>
            </a:r>
            <a:endParaRPr lang="en-US"/>
          </a:p>
        </p:txBody>
      </p:sp>
      <p:sp>
        <p:nvSpPr>
          <p:cNvPr id="5" name="Picture Placeholder 13">
            <a:extLst>
              <a:ext uri="{FF2B5EF4-FFF2-40B4-BE49-F238E27FC236}">
                <a16:creationId xmlns:a16="http://schemas.microsoft.com/office/drawing/2014/main" id="{DFBDD7A3-ED00-4169-8D09-C3F86B95AD08}"/>
              </a:ext>
            </a:extLst>
          </p:cNvPr>
          <p:cNvSpPr>
            <a:spLocks noGrp="1"/>
          </p:cNvSpPr>
          <p:nvPr>
            <p:ph type="pic" sz="quarter" idx="28" hasCustomPrompt="1"/>
          </p:nvPr>
        </p:nvSpPr>
        <p:spPr>
          <a:xfrm>
            <a:off x="6480047"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b="0" dirty="0"/>
            </a:lvl1pPr>
          </a:lstStyle>
          <a:p>
            <a:pPr marL="228600" lvl="0" indent="-228600"/>
            <a:r>
              <a:rPr lang="en-GB"/>
              <a:t>Add profile photo</a:t>
            </a:r>
            <a:endParaRPr lang="en-US"/>
          </a:p>
        </p:txBody>
      </p:sp>
      <p:sp>
        <p:nvSpPr>
          <p:cNvPr id="6" name="Picture Placeholder 13">
            <a:extLst>
              <a:ext uri="{FF2B5EF4-FFF2-40B4-BE49-F238E27FC236}">
                <a16:creationId xmlns:a16="http://schemas.microsoft.com/office/drawing/2014/main" id="{DD8D5477-5DCB-424B-A858-3467276523BC}"/>
              </a:ext>
            </a:extLst>
          </p:cNvPr>
          <p:cNvSpPr>
            <a:spLocks noGrp="1"/>
          </p:cNvSpPr>
          <p:nvPr>
            <p:ph type="pic" sz="quarter" idx="29" hasCustomPrompt="1"/>
          </p:nvPr>
        </p:nvSpPr>
        <p:spPr>
          <a:xfrm>
            <a:off x="9142743"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b="0" dirty="0"/>
            </a:lvl1pPr>
          </a:lstStyle>
          <a:p>
            <a:pPr marL="228600" lvl="0" indent="-228600"/>
            <a:r>
              <a:rPr lang="en-GB"/>
              <a:t>Add profile photo</a:t>
            </a:r>
            <a:endParaRPr lang="en-US"/>
          </a:p>
        </p:txBody>
      </p:sp>
      <p:sp>
        <p:nvSpPr>
          <p:cNvPr id="7" name="Title 1">
            <a:extLst>
              <a:ext uri="{FF2B5EF4-FFF2-40B4-BE49-F238E27FC236}">
                <a16:creationId xmlns:a16="http://schemas.microsoft.com/office/drawing/2014/main" id="{FDC3F2AB-5E45-4979-8AEF-EB0F6D4BE5C7}"/>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8" name="Text Placeholder 21">
            <a:extLst>
              <a:ext uri="{FF2B5EF4-FFF2-40B4-BE49-F238E27FC236}">
                <a16:creationId xmlns:a16="http://schemas.microsoft.com/office/drawing/2014/main" id="{5C6EA06D-397B-4CD8-8829-E01EE49E80FD}"/>
              </a:ext>
            </a:extLst>
          </p:cNvPr>
          <p:cNvSpPr>
            <a:spLocks noGrp="1"/>
          </p:cNvSpPr>
          <p:nvPr>
            <p:ph type="body" sz="quarter" idx="19" hasCustomPrompt="1"/>
          </p:nvPr>
        </p:nvSpPr>
        <p:spPr>
          <a:xfrm>
            <a:off x="1154653"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sz="2400" b="0" i="0">
                <a:solidFill>
                  <a:srgbClr val="7E00FF"/>
                </a:solidFill>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Full Name</a:t>
            </a:r>
          </a:p>
          <a:p>
            <a:pPr lvl="1"/>
            <a:r>
              <a:rPr lang="en-US"/>
              <a:t>Role</a:t>
            </a:r>
          </a:p>
          <a:p>
            <a:pPr lvl="2"/>
            <a:r>
              <a:rPr lang="en-US"/>
              <a:t>Short bio</a:t>
            </a:r>
          </a:p>
          <a:p>
            <a:pPr lvl="3"/>
            <a:r>
              <a:rPr lang="en-US"/>
              <a:t>Bullet point</a:t>
            </a:r>
          </a:p>
        </p:txBody>
      </p:sp>
      <p:sp>
        <p:nvSpPr>
          <p:cNvPr id="9" name="Text Placeholder 21">
            <a:extLst>
              <a:ext uri="{FF2B5EF4-FFF2-40B4-BE49-F238E27FC236}">
                <a16:creationId xmlns:a16="http://schemas.microsoft.com/office/drawing/2014/main" id="{9D308C1F-6A2C-493C-98F7-9F3E3F22A0FE}"/>
              </a:ext>
            </a:extLst>
          </p:cNvPr>
          <p:cNvSpPr>
            <a:spLocks noGrp="1"/>
          </p:cNvSpPr>
          <p:nvPr>
            <p:ph type="body" sz="quarter" idx="20" hasCustomPrompt="1"/>
          </p:nvPr>
        </p:nvSpPr>
        <p:spPr>
          <a:xfrm>
            <a:off x="3817350"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lang="en-US" sz="2400" b="0" i="0" kern="1200" dirty="0" smtClean="0">
                <a:solidFill>
                  <a:srgbClr val="7E00FF"/>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10" name="Text Placeholder 21">
            <a:extLst>
              <a:ext uri="{FF2B5EF4-FFF2-40B4-BE49-F238E27FC236}">
                <a16:creationId xmlns:a16="http://schemas.microsoft.com/office/drawing/2014/main" id="{82AD2B9F-4EC2-44D0-8B55-E656402B77FC}"/>
              </a:ext>
            </a:extLst>
          </p:cNvPr>
          <p:cNvSpPr>
            <a:spLocks noGrp="1"/>
          </p:cNvSpPr>
          <p:nvPr>
            <p:ph type="body" sz="quarter" idx="25" hasCustomPrompt="1"/>
          </p:nvPr>
        </p:nvSpPr>
        <p:spPr>
          <a:xfrm>
            <a:off x="6480047"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lang="en-US" sz="2400" b="0" i="0" kern="1200" dirty="0" smtClean="0">
                <a:solidFill>
                  <a:srgbClr val="7E00FF"/>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11" name="Text Placeholder 21">
            <a:extLst>
              <a:ext uri="{FF2B5EF4-FFF2-40B4-BE49-F238E27FC236}">
                <a16:creationId xmlns:a16="http://schemas.microsoft.com/office/drawing/2014/main" id="{1E74EAA9-5B82-4101-B020-50CF0766643E}"/>
              </a:ext>
            </a:extLst>
          </p:cNvPr>
          <p:cNvSpPr>
            <a:spLocks noGrp="1"/>
          </p:cNvSpPr>
          <p:nvPr>
            <p:ph type="body" sz="quarter" idx="26" hasCustomPrompt="1"/>
          </p:nvPr>
        </p:nvSpPr>
        <p:spPr>
          <a:xfrm>
            <a:off x="9142742"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lang="en-US" sz="2400" b="0" i="0" kern="1200" dirty="0" smtClean="0">
                <a:solidFill>
                  <a:srgbClr val="7E00FF"/>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pic>
        <p:nvPicPr>
          <p:cNvPr id="14" name="Picture 13">
            <a:extLst>
              <a:ext uri="{FF2B5EF4-FFF2-40B4-BE49-F238E27FC236}">
                <a16:creationId xmlns:a16="http://schemas.microsoft.com/office/drawing/2014/main" id="{5AE23FA7-A75F-4AF9-B043-021AFE75A1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5" name="TextBox 14">
            <a:extLst>
              <a:ext uri="{FF2B5EF4-FFF2-40B4-BE49-F238E27FC236}">
                <a16:creationId xmlns:a16="http://schemas.microsoft.com/office/drawing/2014/main" id="{13844F35-3CBA-474C-9E20-6DF18E2F5BD9}"/>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6" name="Slide Number Placeholder 6">
            <a:extLst>
              <a:ext uri="{FF2B5EF4-FFF2-40B4-BE49-F238E27FC236}">
                <a16:creationId xmlns:a16="http://schemas.microsoft.com/office/drawing/2014/main" id="{68D4D197-6972-4F41-BE86-B29CDE8ECAE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1829647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41B288-FCC0-41A4-AEE5-C857A5C7A668}"/>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4" name="Picture Placeholder 13">
            <a:extLst>
              <a:ext uri="{FF2B5EF4-FFF2-40B4-BE49-F238E27FC236}">
                <a16:creationId xmlns:a16="http://schemas.microsoft.com/office/drawing/2014/main" id="{F52B0A15-DAF3-4F0B-BBC8-4D244E6E1040}"/>
              </a:ext>
            </a:extLst>
          </p:cNvPr>
          <p:cNvSpPr>
            <a:spLocks noGrp="1"/>
          </p:cNvSpPr>
          <p:nvPr>
            <p:ph type="pic" sz="quarter" idx="14" hasCustomPrompt="1"/>
          </p:nvPr>
        </p:nvSpPr>
        <p:spPr>
          <a:xfrm>
            <a:off x="381000" y="1845611"/>
            <a:ext cx="1554480" cy="1554480"/>
          </a:xfrm>
          <a:prstGeom prst="rect">
            <a:avLst/>
          </a:prstGeo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5" name="Picture Placeholder 13">
            <a:extLst>
              <a:ext uri="{FF2B5EF4-FFF2-40B4-BE49-F238E27FC236}">
                <a16:creationId xmlns:a16="http://schemas.microsoft.com/office/drawing/2014/main" id="{F0FAC445-9E58-4DEA-B1C9-2CFC01B49E0F}"/>
              </a:ext>
            </a:extLst>
          </p:cNvPr>
          <p:cNvSpPr>
            <a:spLocks noGrp="1"/>
          </p:cNvSpPr>
          <p:nvPr>
            <p:ph type="pic" sz="quarter" idx="15" hasCustomPrompt="1"/>
          </p:nvPr>
        </p:nvSpPr>
        <p:spPr>
          <a:xfrm>
            <a:off x="2356104"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6" name="Picture Placeholder 13">
            <a:extLst>
              <a:ext uri="{FF2B5EF4-FFF2-40B4-BE49-F238E27FC236}">
                <a16:creationId xmlns:a16="http://schemas.microsoft.com/office/drawing/2014/main" id="{12A3993B-16AC-4C76-B607-DFC37C49E50D}"/>
              </a:ext>
            </a:extLst>
          </p:cNvPr>
          <p:cNvSpPr>
            <a:spLocks noGrp="1"/>
          </p:cNvSpPr>
          <p:nvPr>
            <p:ph type="pic" sz="quarter" idx="16" hasCustomPrompt="1"/>
          </p:nvPr>
        </p:nvSpPr>
        <p:spPr>
          <a:xfrm>
            <a:off x="4331208"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7" name="Picture Placeholder 13">
            <a:extLst>
              <a:ext uri="{FF2B5EF4-FFF2-40B4-BE49-F238E27FC236}">
                <a16:creationId xmlns:a16="http://schemas.microsoft.com/office/drawing/2014/main" id="{A7BC46FA-8642-43ED-9BA3-BCD151D33258}"/>
              </a:ext>
            </a:extLst>
          </p:cNvPr>
          <p:cNvSpPr>
            <a:spLocks noGrp="1"/>
          </p:cNvSpPr>
          <p:nvPr>
            <p:ph type="pic" sz="quarter" idx="17" hasCustomPrompt="1"/>
          </p:nvPr>
        </p:nvSpPr>
        <p:spPr>
          <a:xfrm>
            <a:off x="6306312"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8" name="Picture Placeholder 13">
            <a:extLst>
              <a:ext uri="{FF2B5EF4-FFF2-40B4-BE49-F238E27FC236}">
                <a16:creationId xmlns:a16="http://schemas.microsoft.com/office/drawing/2014/main" id="{5FA171B2-167B-4D6B-AF3B-80C1D0572821}"/>
              </a:ext>
            </a:extLst>
          </p:cNvPr>
          <p:cNvSpPr>
            <a:spLocks noGrp="1"/>
          </p:cNvSpPr>
          <p:nvPr>
            <p:ph type="pic" sz="quarter" idx="18" hasCustomPrompt="1"/>
          </p:nvPr>
        </p:nvSpPr>
        <p:spPr>
          <a:xfrm>
            <a:off x="10256520"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9" name="Picture Placeholder 13">
            <a:extLst>
              <a:ext uri="{FF2B5EF4-FFF2-40B4-BE49-F238E27FC236}">
                <a16:creationId xmlns:a16="http://schemas.microsoft.com/office/drawing/2014/main" id="{6E9471C7-B068-42EC-B797-BD0E1F11D3F1}"/>
              </a:ext>
            </a:extLst>
          </p:cNvPr>
          <p:cNvSpPr>
            <a:spLocks noGrp="1"/>
          </p:cNvSpPr>
          <p:nvPr>
            <p:ph type="pic" sz="quarter" idx="24" hasCustomPrompt="1"/>
          </p:nvPr>
        </p:nvSpPr>
        <p:spPr>
          <a:xfrm>
            <a:off x="8281416"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10" name="Straight Connector 9">
            <a:extLst>
              <a:ext uri="{FF2B5EF4-FFF2-40B4-BE49-F238E27FC236}">
                <a16:creationId xmlns:a16="http://schemas.microsoft.com/office/drawing/2014/main" id="{FAC4ECA2-5B6E-4115-A5E0-9C4C99B67EFB}"/>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0EACBDD-3B57-4D09-903F-A0DEAFAF17E4}"/>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1095DE-C634-41C0-93D0-72A69EE5AB76}"/>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4E6A54-C116-49CE-A792-A01ECA67A7D0}"/>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580A23-E658-40ED-AF59-E5E415EE8254}"/>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330091-607D-4DAA-BC06-146F0C933821}"/>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21">
            <a:extLst>
              <a:ext uri="{FF2B5EF4-FFF2-40B4-BE49-F238E27FC236}">
                <a16:creationId xmlns:a16="http://schemas.microsoft.com/office/drawing/2014/main" id="{177AD719-04F0-4EA3-A07D-5D84F1F86330}"/>
              </a:ext>
            </a:extLst>
          </p:cNvPr>
          <p:cNvSpPr>
            <a:spLocks noGrp="1"/>
          </p:cNvSpPr>
          <p:nvPr>
            <p:ph type="body" sz="quarter" idx="19" hasCustomPrompt="1"/>
          </p:nvPr>
        </p:nvSpPr>
        <p:spPr>
          <a:xfrm>
            <a:off x="377415"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7" name="Text Placeholder 21">
            <a:extLst>
              <a:ext uri="{FF2B5EF4-FFF2-40B4-BE49-F238E27FC236}">
                <a16:creationId xmlns:a16="http://schemas.microsoft.com/office/drawing/2014/main" id="{DA649AC6-7B51-43BB-9EB1-B02642B7B936}"/>
              </a:ext>
            </a:extLst>
          </p:cNvPr>
          <p:cNvSpPr>
            <a:spLocks noGrp="1"/>
          </p:cNvSpPr>
          <p:nvPr>
            <p:ph type="body" sz="quarter" idx="20" hasCustomPrompt="1"/>
          </p:nvPr>
        </p:nvSpPr>
        <p:spPr>
          <a:xfrm>
            <a:off x="2353236"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8" name="Text Placeholder 21">
            <a:extLst>
              <a:ext uri="{FF2B5EF4-FFF2-40B4-BE49-F238E27FC236}">
                <a16:creationId xmlns:a16="http://schemas.microsoft.com/office/drawing/2014/main" id="{82A615A5-3E85-4E9F-9C3F-69B47C5A1BDB}"/>
              </a:ext>
            </a:extLst>
          </p:cNvPr>
          <p:cNvSpPr>
            <a:spLocks noGrp="1"/>
          </p:cNvSpPr>
          <p:nvPr>
            <p:ph type="body" sz="quarter" idx="25" hasCustomPrompt="1"/>
          </p:nvPr>
        </p:nvSpPr>
        <p:spPr>
          <a:xfrm>
            <a:off x="4329057"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9" name="Text Placeholder 21">
            <a:extLst>
              <a:ext uri="{FF2B5EF4-FFF2-40B4-BE49-F238E27FC236}">
                <a16:creationId xmlns:a16="http://schemas.microsoft.com/office/drawing/2014/main" id="{F3ACD616-960F-4440-89A4-45EF52591A5E}"/>
              </a:ext>
            </a:extLst>
          </p:cNvPr>
          <p:cNvSpPr>
            <a:spLocks noGrp="1"/>
          </p:cNvSpPr>
          <p:nvPr>
            <p:ph type="body" sz="quarter" idx="26" hasCustomPrompt="1"/>
          </p:nvPr>
        </p:nvSpPr>
        <p:spPr>
          <a:xfrm>
            <a:off x="6304878"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0" name="Text Placeholder 21">
            <a:extLst>
              <a:ext uri="{FF2B5EF4-FFF2-40B4-BE49-F238E27FC236}">
                <a16:creationId xmlns:a16="http://schemas.microsoft.com/office/drawing/2014/main" id="{E49398CE-8AE5-42C3-B85C-18893CB5D52E}"/>
              </a:ext>
            </a:extLst>
          </p:cNvPr>
          <p:cNvSpPr>
            <a:spLocks noGrp="1"/>
          </p:cNvSpPr>
          <p:nvPr>
            <p:ph type="body" sz="quarter" idx="27" hasCustomPrompt="1"/>
          </p:nvPr>
        </p:nvSpPr>
        <p:spPr>
          <a:xfrm>
            <a:off x="8280699"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1" name="Text Placeholder 21">
            <a:extLst>
              <a:ext uri="{FF2B5EF4-FFF2-40B4-BE49-F238E27FC236}">
                <a16:creationId xmlns:a16="http://schemas.microsoft.com/office/drawing/2014/main" id="{9D9C735C-6FC7-4359-87D7-68F4CC6960FD}"/>
              </a:ext>
            </a:extLst>
          </p:cNvPr>
          <p:cNvSpPr>
            <a:spLocks noGrp="1"/>
          </p:cNvSpPr>
          <p:nvPr>
            <p:ph type="body" sz="quarter" idx="28" hasCustomPrompt="1"/>
          </p:nvPr>
        </p:nvSpPr>
        <p:spPr>
          <a:xfrm>
            <a:off x="10256520"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24" name="Picture 23">
            <a:extLst>
              <a:ext uri="{FF2B5EF4-FFF2-40B4-BE49-F238E27FC236}">
                <a16:creationId xmlns:a16="http://schemas.microsoft.com/office/drawing/2014/main" id="{895EBC20-C599-4524-B5CB-C21A44B2899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25" name="TextBox 24">
            <a:extLst>
              <a:ext uri="{FF2B5EF4-FFF2-40B4-BE49-F238E27FC236}">
                <a16:creationId xmlns:a16="http://schemas.microsoft.com/office/drawing/2014/main" id="{6EC12A61-369B-4021-A88A-48A01BE8740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6" name="Slide Number Placeholder 6">
            <a:extLst>
              <a:ext uri="{FF2B5EF4-FFF2-40B4-BE49-F238E27FC236}">
                <a16:creationId xmlns:a16="http://schemas.microsoft.com/office/drawing/2014/main" id="{3DDD2CF6-158E-4F95-A253-4B03581D8702}"/>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226441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2">
    <p:bg>
      <p:bgPr>
        <a:solidFill>
          <a:srgbClr val="7500C0"/>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FED008A-CBAF-452F-A33C-DEB1219A8637}"/>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8D86E0-9F0E-4638-BF28-A76741A2A03A}"/>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23" name="TextBox 22">
            <a:extLst>
              <a:ext uri="{FF2B5EF4-FFF2-40B4-BE49-F238E27FC236}">
                <a16:creationId xmlns:a16="http://schemas.microsoft.com/office/drawing/2014/main" id="{21C89A19-F3E6-4879-A21A-E269F7029DD6}"/>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pic>
        <p:nvPicPr>
          <p:cNvPr id="28" name="Graphic 27">
            <a:extLst>
              <a:ext uri="{FF2B5EF4-FFF2-40B4-BE49-F238E27FC236}">
                <a16:creationId xmlns:a16="http://schemas.microsoft.com/office/drawing/2014/main" id="{19739522-B347-4E43-9A62-3B4ACFEE216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31" name="TextBox 30">
            <a:extLst>
              <a:ext uri="{FF2B5EF4-FFF2-40B4-BE49-F238E27FC236}">
                <a16:creationId xmlns:a16="http://schemas.microsoft.com/office/drawing/2014/main" id="{CB00D16C-96AD-4748-BE07-0661DAEA5D3C}"/>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t>Learning and Knowledge Management</a:t>
            </a:r>
          </a:p>
        </p:txBody>
      </p:sp>
      <p:sp>
        <p:nvSpPr>
          <p:cNvPr id="32" name="Title 1">
            <a:extLst>
              <a:ext uri="{FF2B5EF4-FFF2-40B4-BE49-F238E27FC236}">
                <a16:creationId xmlns:a16="http://schemas.microsoft.com/office/drawing/2014/main" id="{B10DB3DA-DF7E-42B3-8839-4E5B724C4865}"/>
              </a:ext>
            </a:extLst>
          </p:cNvPr>
          <p:cNvSpPr>
            <a:spLocks noGrp="1"/>
          </p:cNvSpPr>
          <p:nvPr>
            <p:ph type="ctrTitle" hasCustomPrompt="1"/>
          </p:nvPr>
        </p:nvSpPr>
        <p:spPr>
          <a:xfrm>
            <a:off x="381000" y="1429154"/>
            <a:ext cx="5352287" cy="2255710"/>
          </a:xfrm>
          <a:prstGeom prst="rect">
            <a:avLst/>
          </a:prstGeom>
        </p:spPr>
        <p:txBody>
          <a:bodyPr anchor="b"/>
          <a:lstStyle>
            <a:lvl1pPr algn="l">
              <a:lnSpc>
                <a:spcPct val="90000"/>
              </a:lnSpc>
              <a:defRPr sz="4800" cap="none" baseline="0">
                <a:solidFill>
                  <a:schemeClr val="tx1"/>
                </a:solidFill>
              </a:defRPr>
            </a:lvl1pPr>
          </a:lstStyle>
          <a:p>
            <a:r>
              <a:rPr lang="en-US"/>
              <a:t>Place title here 48pt</a:t>
            </a:r>
          </a:p>
        </p:txBody>
      </p:sp>
      <p:sp>
        <p:nvSpPr>
          <p:cNvPr id="33" name="Text Placeholder 15">
            <a:extLst>
              <a:ext uri="{FF2B5EF4-FFF2-40B4-BE49-F238E27FC236}">
                <a16:creationId xmlns:a16="http://schemas.microsoft.com/office/drawing/2014/main" id="{1DC1CBE7-D1AA-4325-A15B-93499DB02FE2}"/>
              </a:ext>
            </a:extLst>
          </p:cNvPr>
          <p:cNvSpPr>
            <a:spLocks noGrp="1"/>
          </p:cNvSpPr>
          <p:nvPr>
            <p:ph type="body" sz="quarter" idx="13" hasCustomPrompt="1"/>
          </p:nvPr>
        </p:nvSpPr>
        <p:spPr>
          <a:xfrm>
            <a:off x="381001" y="3871190"/>
            <a:ext cx="5152292" cy="1092846"/>
          </a:xfrm>
          <a:prstGeom prst="rect">
            <a:avLst/>
          </a:prstGeom>
        </p:spPr>
        <p:txBody>
          <a:bodyPr vert="horz" lIns="0" tIns="0" rIns="0" bIns="0" rtlCol="0">
            <a:noAutofit/>
          </a:bodyPr>
          <a:lstStyle>
            <a:lvl1pPr marL="0" indent="0" algn="l">
              <a:lnSpc>
                <a:spcPct val="90000"/>
              </a:lnSpc>
              <a:buNone/>
              <a:defRPr lang="en-US" sz="2400" i="0" cap="none" spc="0" baseline="0" dirty="0" smtClean="0">
                <a:solidFill>
                  <a:schemeClr val="tx1"/>
                </a:solidFill>
                <a:latin typeface="Palatino Linotype" panose="02040502050505030304" pitchFamily="18" charset="0"/>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Palatino Linotype 24pt</a:t>
            </a:r>
          </a:p>
        </p:txBody>
      </p:sp>
    </p:spTree>
    <p:extLst>
      <p:ext uri="{BB962C8B-B14F-4D97-AF65-F5344CB8AC3E}">
        <p14:creationId xmlns:p14="http://schemas.microsoft.com/office/powerpoint/2010/main" val="17197797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46007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41B288-FCC0-41A4-AEE5-C857A5C7A668}"/>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solidFill>
                  <a:schemeClr val="bg1"/>
                </a:solidFill>
              </a:defRPr>
            </a:lvl1pPr>
          </a:lstStyle>
          <a:p>
            <a:r>
              <a:rPr lang="en-GB"/>
              <a:t>Place headline here (36pt, min 30pt)</a:t>
            </a:r>
            <a:endParaRPr lang="en-US"/>
          </a:p>
        </p:txBody>
      </p:sp>
      <p:sp>
        <p:nvSpPr>
          <p:cNvPr id="4" name="Picture Placeholder 13">
            <a:extLst>
              <a:ext uri="{FF2B5EF4-FFF2-40B4-BE49-F238E27FC236}">
                <a16:creationId xmlns:a16="http://schemas.microsoft.com/office/drawing/2014/main" id="{F52B0A15-DAF3-4F0B-BBC8-4D244E6E1040}"/>
              </a:ext>
            </a:extLst>
          </p:cNvPr>
          <p:cNvSpPr>
            <a:spLocks noGrp="1"/>
          </p:cNvSpPr>
          <p:nvPr>
            <p:ph type="pic" sz="quarter" idx="14" hasCustomPrompt="1"/>
          </p:nvPr>
        </p:nvSpPr>
        <p:spPr>
          <a:xfrm>
            <a:off x="381000" y="1845611"/>
            <a:ext cx="1554480" cy="1554480"/>
          </a:xfrm>
          <a:prstGeom prst="rect">
            <a:avLst/>
          </a:prstGeom>
          <a:solidFill>
            <a:schemeClr val="tx2">
              <a:lumMod val="20000"/>
              <a:lumOff val="80000"/>
            </a:schemeClr>
          </a:solidFill>
        </p:spPr>
        <p:txBody>
          <a:bodyPr/>
          <a:lstStyle>
            <a:lvl1pPr marL="0" indent="0">
              <a:buNone/>
              <a:defRPr sz="1800" b="0">
                <a:solidFill>
                  <a:schemeClr val="bg1"/>
                </a:solidFill>
              </a:defRPr>
            </a:lvl1pPr>
          </a:lstStyle>
          <a:p>
            <a:r>
              <a:rPr lang="en-GB"/>
              <a:t>Add profile photo</a:t>
            </a:r>
            <a:endParaRPr lang="en-US"/>
          </a:p>
        </p:txBody>
      </p:sp>
      <p:sp>
        <p:nvSpPr>
          <p:cNvPr id="5" name="Picture Placeholder 13">
            <a:extLst>
              <a:ext uri="{FF2B5EF4-FFF2-40B4-BE49-F238E27FC236}">
                <a16:creationId xmlns:a16="http://schemas.microsoft.com/office/drawing/2014/main" id="{F0FAC445-9E58-4DEA-B1C9-2CFC01B49E0F}"/>
              </a:ext>
            </a:extLst>
          </p:cNvPr>
          <p:cNvSpPr>
            <a:spLocks noGrp="1"/>
          </p:cNvSpPr>
          <p:nvPr>
            <p:ph type="pic" sz="quarter" idx="15" hasCustomPrompt="1"/>
          </p:nvPr>
        </p:nvSpPr>
        <p:spPr>
          <a:xfrm>
            <a:off x="2356104"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6" name="Picture Placeholder 13">
            <a:extLst>
              <a:ext uri="{FF2B5EF4-FFF2-40B4-BE49-F238E27FC236}">
                <a16:creationId xmlns:a16="http://schemas.microsoft.com/office/drawing/2014/main" id="{12A3993B-16AC-4C76-B607-DFC37C49E50D}"/>
              </a:ext>
            </a:extLst>
          </p:cNvPr>
          <p:cNvSpPr>
            <a:spLocks noGrp="1"/>
          </p:cNvSpPr>
          <p:nvPr>
            <p:ph type="pic" sz="quarter" idx="16" hasCustomPrompt="1"/>
          </p:nvPr>
        </p:nvSpPr>
        <p:spPr>
          <a:xfrm>
            <a:off x="4331208"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7" name="Picture Placeholder 13">
            <a:extLst>
              <a:ext uri="{FF2B5EF4-FFF2-40B4-BE49-F238E27FC236}">
                <a16:creationId xmlns:a16="http://schemas.microsoft.com/office/drawing/2014/main" id="{A7BC46FA-8642-43ED-9BA3-BCD151D33258}"/>
              </a:ext>
            </a:extLst>
          </p:cNvPr>
          <p:cNvSpPr>
            <a:spLocks noGrp="1"/>
          </p:cNvSpPr>
          <p:nvPr>
            <p:ph type="pic" sz="quarter" idx="17" hasCustomPrompt="1"/>
          </p:nvPr>
        </p:nvSpPr>
        <p:spPr>
          <a:xfrm>
            <a:off x="6306312"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8" name="Picture Placeholder 13">
            <a:extLst>
              <a:ext uri="{FF2B5EF4-FFF2-40B4-BE49-F238E27FC236}">
                <a16:creationId xmlns:a16="http://schemas.microsoft.com/office/drawing/2014/main" id="{5FA171B2-167B-4D6B-AF3B-80C1D0572821}"/>
              </a:ext>
            </a:extLst>
          </p:cNvPr>
          <p:cNvSpPr>
            <a:spLocks noGrp="1"/>
          </p:cNvSpPr>
          <p:nvPr>
            <p:ph type="pic" sz="quarter" idx="18" hasCustomPrompt="1"/>
          </p:nvPr>
        </p:nvSpPr>
        <p:spPr>
          <a:xfrm>
            <a:off x="10256520"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9" name="Picture Placeholder 13">
            <a:extLst>
              <a:ext uri="{FF2B5EF4-FFF2-40B4-BE49-F238E27FC236}">
                <a16:creationId xmlns:a16="http://schemas.microsoft.com/office/drawing/2014/main" id="{6E9471C7-B068-42EC-B797-BD0E1F11D3F1}"/>
              </a:ext>
            </a:extLst>
          </p:cNvPr>
          <p:cNvSpPr>
            <a:spLocks noGrp="1"/>
          </p:cNvSpPr>
          <p:nvPr>
            <p:ph type="pic" sz="quarter" idx="24" hasCustomPrompt="1"/>
          </p:nvPr>
        </p:nvSpPr>
        <p:spPr>
          <a:xfrm>
            <a:off x="8281416"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cxnSp>
        <p:nvCxnSpPr>
          <p:cNvPr id="10" name="Straight Connector 9">
            <a:extLst>
              <a:ext uri="{FF2B5EF4-FFF2-40B4-BE49-F238E27FC236}">
                <a16:creationId xmlns:a16="http://schemas.microsoft.com/office/drawing/2014/main" id="{FAC4ECA2-5B6E-4115-A5E0-9C4C99B67EFB}"/>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0EACBDD-3B57-4D09-903F-A0DEAFAF17E4}"/>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1095DE-C634-41C0-93D0-72A69EE5AB76}"/>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4E6A54-C116-49CE-A792-A01ECA67A7D0}"/>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580A23-E658-40ED-AF59-E5E415EE8254}"/>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330091-607D-4DAA-BC06-146F0C933821}"/>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21">
            <a:extLst>
              <a:ext uri="{FF2B5EF4-FFF2-40B4-BE49-F238E27FC236}">
                <a16:creationId xmlns:a16="http://schemas.microsoft.com/office/drawing/2014/main" id="{177AD719-04F0-4EA3-A07D-5D84F1F86330}"/>
              </a:ext>
            </a:extLst>
          </p:cNvPr>
          <p:cNvSpPr>
            <a:spLocks noGrp="1"/>
          </p:cNvSpPr>
          <p:nvPr>
            <p:ph type="body" sz="quarter" idx="19" hasCustomPrompt="1"/>
          </p:nvPr>
        </p:nvSpPr>
        <p:spPr>
          <a:xfrm>
            <a:off x="377415"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7" name="Text Placeholder 21">
            <a:extLst>
              <a:ext uri="{FF2B5EF4-FFF2-40B4-BE49-F238E27FC236}">
                <a16:creationId xmlns:a16="http://schemas.microsoft.com/office/drawing/2014/main" id="{DA649AC6-7B51-43BB-9EB1-B02642B7B936}"/>
              </a:ext>
            </a:extLst>
          </p:cNvPr>
          <p:cNvSpPr>
            <a:spLocks noGrp="1"/>
          </p:cNvSpPr>
          <p:nvPr>
            <p:ph type="body" sz="quarter" idx="20" hasCustomPrompt="1"/>
          </p:nvPr>
        </p:nvSpPr>
        <p:spPr>
          <a:xfrm>
            <a:off x="2353236"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8" name="Text Placeholder 21">
            <a:extLst>
              <a:ext uri="{FF2B5EF4-FFF2-40B4-BE49-F238E27FC236}">
                <a16:creationId xmlns:a16="http://schemas.microsoft.com/office/drawing/2014/main" id="{82A615A5-3E85-4E9F-9C3F-69B47C5A1BDB}"/>
              </a:ext>
            </a:extLst>
          </p:cNvPr>
          <p:cNvSpPr>
            <a:spLocks noGrp="1"/>
          </p:cNvSpPr>
          <p:nvPr>
            <p:ph type="body" sz="quarter" idx="25" hasCustomPrompt="1"/>
          </p:nvPr>
        </p:nvSpPr>
        <p:spPr>
          <a:xfrm>
            <a:off x="4329057"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9" name="Text Placeholder 21">
            <a:extLst>
              <a:ext uri="{FF2B5EF4-FFF2-40B4-BE49-F238E27FC236}">
                <a16:creationId xmlns:a16="http://schemas.microsoft.com/office/drawing/2014/main" id="{F3ACD616-960F-4440-89A4-45EF52591A5E}"/>
              </a:ext>
            </a:extLst>
          </p:cNvPr>
          <p:cNvSpPr>
            <a:spLocks noGrp="1"/>
          </p:cNvSpPr>
          <p:nvPr>
            <p:ph type="body" sz="quarter" idx="26" hasCustomPrompt="1"/>
          </p:nvPr>
        </p:nvSpPr>
        <p:spPr>
          <a:xfrm>
            <a:off x="6304878"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0" name="Text Placeholder 21">
            <a:extLst>
              <a:ext uri="{FF2B5EF4-FFF2-40B4-BE49-F238E27FC236}">
                <a16:creationId xmlns:a16="http://schemas.microsoft.com/office/drawing/2014/main" id="{E49398CE-8AE5-42C3-B85C-18893CB5D52E}"/>
              </a:ext>
            </a:extLst>
          </p:cNvPr>
          <p:cNvSpPr>
            <a:spLocks noGrp="1"/>
          </p:cNvSpPr>
          <p:nvPr>
            <p:ph type="body" sz="quarter" idx="27" hasCustomPrompt="1"/>
          </p:nvPr>
        </p:nvSpPr>
        <p:spPr>
          <a:xfrm>
            <a:off x="8280699"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1" name="Text Placeholder 21">
            <a:extLst>
              <a:ext uri="{FF2B5EF4-FFF2-40B4-BE49-F238E27FC236}">
                <a16:creationId xmlns:a16="http://schemas.microsoft.com/office/drawing/2014/main" id="{9D9C735C-6FC7-4359-87D7-68F4CC6960FD}"/>
              </a:ext>
            </a:extLst>
          </p:cNvPr>
          <p:cNvSpPr>
            <a:spLocks noGrp="1"/>
          </p:cNvSpPr>
          <p:nvPr>
            <p:ph type="body" sz="quarter" idx="28" hasCustomPrompt="1"/>
          </p:nvPr>
        </p:nvSpPr>
        <p:spPr>
          <a:xfrm>
            <a:off x="10256520"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26" name="Picture 25">
            <a:extLst>
              <a:ext uri="{FF2B5EF4-FFF2-40B4-BE49-F238E27FC236}">
                <a16:creationId xmlns:a16="http://schemas.microsoft.com/office/drawing/2014/main" id="{E6ED3B9D-41A1-4D0C-8F5D-EE0D79764C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2" name="Rectangle 1">
            <a:extLst>
              <a:ext uri="{FF2B5EF4-FFF2-40B4-BE49-F238E27FC236}">
                <a16:creationId xmlns:a16="http://schemas.microsoft.com/office/drawing/2014/main" id="{59FB43FA-4061-4514-8C9B-617E21C3A972}"/>
              </a:ext>
            </a:extLst>
          </p:cNvPr>
          <p:cNvSpPr/>
          <p:nvPr userDrawn="1"/>
        </p:nvSpPr>
        <p:spPr>
          <a:xfrm>
            <a:off x="8829675" y="-171450"/>
            <a:ext cx="371475" cy="295273"/>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4" name="TextBox 23">
            <a:extLst>
              <a:ext uri="{FF2B5EF4-FFF2-40B4-BE49-F238E27FC236}">
                <a16:creationId xmlns:a16="http://schemas.microsoft.com/office/drawing/2014/main" id="{50818890-0B4F-4066-BDD9-E8ABD18441D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25" name="Slide Number Placeholder 6">
            <a:extLst>
              <a:ext uri="{FF2B5EF4-FFF2-40B4-BE49-F238E27FC236}">
                <a16:creationId xmlns:a16="http://schemas.microsoft.com/office/drawing/2014/main" id="{42456F1C-1206-4061-92B3-32FAFBEF5C81}"/>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4303351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A35BC105-624D-4C2C-B3C7-04EFD2605835}"/>
              </a:ext>
            </a:extLst>
          </p:cNvPr>
          <p:cNvSpPr>
            <a:spLocks noGrp="1"/>
          </p:cNvSpPr>
          <p:nvPr>
            <p:ph type="body" sz="quarter" idx="42" hasCustomPrompt="1"/>
          </p:nvPr>
        </p:nvSpPr>
        <p:spPr>
          <a:xfrm>
            <a:off x="381000" y="1295233"/>
            <a:ext cx="3540355" cy="5016665"/>
          </a:xfrm>
          <a:prstGeom prst="rect">
            <a:avLst/>
          </a:prstGeom>
        </p:spPr>
        <p:txBody>
          <a:bodyPr/>
          <a:lstStyle>
            <a:lvl1pPr>
              <a:defRPr sz="2000" b="0"/>
            </a:lvl1pPr>
            <a:lvl2pPr>
              <a:defRPr sz="2000"/>
            </a:lvl2pPr>
            <a:lvl3pPr>
              <a:defRPr sz="2000"/>
            </a:lvl3pPr>
            <a:lvl4pPr>
              <a:defRPr sz="1800"/>
            </a:lvl4pPr>
            <a:lvl5pPr>
              <a:defRPr sz="1800"/>
            </a:lvl5pPr>
          </a:lstStyle>
          <a:p>
            <a:pPr lvl="0"/>
            <a:r>
              <a:rPr lang="en-GB"/>
              <a:t>Place text here, use indent to access other levels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a:extLst>
              <a:ext uri="{FF2B5EF4-FFF2-40B4-BE49-F238E27FC236}">
                <a16:creationId xmlns:a16="http://schemas.microsoft.com/office/drawing/2014/main" id="{AD92CFC2-0B9A-42FC-B25F-EE131D3D55FA}"/>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5" name="Picture Placeholder 13">
            <a:extLst>
              <a:ext uri="{FF2B5EF4-FFF2-40B4-BE49-F238E27FC236}">
                <a16:creationId xmlns:a16="http://schemas.microsoft.com/office/drawing/2014/main" id="{A5F0250F-344C-4B8D-9F17-6BE3E9A7441E}"/>
              </a:ext>
            </a:extLst>
          </p:cNvPr>
          <p:cNvSpPr>
            <a:spLocks noGrp="1"/>
          </p:cNvSpPr>
          <p:nvPr>
            <p:ph type="pic" sz="quarter" idx="16" hasCustomPrompt="1"/>
          </p:nvPr>
        </p:nvSpPr>
        <p:spPr>
          <a:xfrm>
            <a:off x="4325822"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6" name="Picture Placeholder 13">
            <a:extLst>
              <a:ext uri="{FF2B5EF4-FFF2-40B4-BE49-F238E27FC236}">
                <a16:creationId xmlns:a16="http://schemas.microsoft.com/office/drawing/2014/main" id="{A22D3D2A-3512-406C-B48B-F78A90A6F404}"/>
              </a:ext>
            </a:extLst>
          </p:cNvPr>
          <p:cNvSpPr>
            <a:spLocks noGrp="1"/>
          </p:cNvSpPr>
          <p:nvPr>
            <p:ph type="pic" sz="quarter" idx="17" hasCustomPrompt="1"/>
          </p:nvPr>
        </p:nvSpPr>
        <p:spPr>
          <a:xfrm>
            <a:off x="6298233"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7" name="Picture Placeholder 13">
            <a:extLst>
              <a:ext uri="{FF2B5EF4-FFF2-40B4-BE49-F238E27FC236}">
                <a16:creationId xmlns:a16="http://schemas.microsoft.com/office/drawing/2014/main" id="{F35267D8-941D-4128-A87E-40D7630D3DD0}"/>
              </a:ext>
            </a:extLst>
          </p:cNvPr>
          <p:cNvSpPr>
            <a:spLocks noGrp="1"/>
          </p:cNvSpPr>
          <p:nvPr>
            <p:ph type="pic" sz="quarter" idx="18" hasCustomPrompt="1"/>
          </p:nvPr>
        </p:nvSpPr>
        <p:spPr>
          <a:xfrm>
            <a:off x="10243055"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8" name="Picture Placeholder 13">
            <a:extLst>
              <a:ext uri="{FF2B5EF4-FFF2-40B4-BE49-F238E27FC236}">
                <a16:creationId xmlns:a16="http://schemas.microsoft.com/office/drawing/2014/main" id="{8B3BDAD4-6A62-43CA-A446-47C2ABDC5FB6}"/>
              </a:ext>
            </a:extLst>
          </p:cNvPr>
          <p:cNvSpPr>
            <a:spLocks noGrp="1"/>
          </p:cNvSpPr>
          <p:nvPr>
            <p:ph type="pic" sz="quarter" idx="24" hasCustomPrompt="1"/>
          </p:nvPr>
        </p:nvSpPr>
        <p:spPr>
          <a:xfrm>
            <a:off x="8270644"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9" name="Straight Connector 8">
            <a:extLst>
              <a:ext uri="{FF2B5EF4-FFF2-40B4-BE49-F238E27FC236}">
                <a16:creationId xmlns:a16="http://schemas.microsoft.com/office/drawing/2014/main" id="{EF69EA3A-08EE-43FC-A0AF-CC1285FF130F}"/>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845E48B-13CB-415C-930D-F982A43AA32A}"/>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E1BE724-7F28-47F8-85F3-7B84A9CF1CE1}"/>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14BF5B-69B7-4D8B-8004-BE2FA819DC01}"/>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21">
            <a:extLst>
              <a:ext uri="{FF2B5EF4-FFF2-40B4-BE49-F238E27FC236}">
                <a16:creationId xmlns:a16="http://schemas.microsoft.com/office/drawing/2014/main" id="{8F06A0F2-2653-4839-B98B-42C85A90B62F}"/>
              </a:ext>
            </a:extLst>
          </p:cNvPr>
          <p:cNvSpPr>
            <a:spLocks noGrp="1"/>
          </p:cNvSpPr>
          <p:nvPr>
            <p:ph type="body" sz="quarter" idx="25" hasCustomPrompt="1"/>
          </p:nvPr>
        </p:nvSpPr>
        <p:spPr>
          <a:xfrm>
            <a:off x="4325822"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4" name="Text Placeholder 21">
            <a:extLst>
              <a:ext uri="{FF2B5EF4-FFF2-40B4-BE49-F238E27FC236}">
                <a16:creationId xmlns:a16="http://schemas.microsoft.com/office/drawing/2014/main" id="{138C91DF-19B9-4EBD-84C2-0584C871F1B8}"/>
              </a:ext>
            </a:extLst>
          </p:cNvPr>
          <p:cNvSpPr>
            <a:spLocks noGrp="1"/>
          </p:cNvSpPr>
          <p:nvPr>
            <p:ph type="body" sz="quarter" idx="26" hasCustomPrompt="1"/>
          </p:nvPr>
        </p:nvSpPr>
        <p:spPr>
          <a:xfrm>
            <a:off x="6298233"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5" name="Text Placeholder 21">
            <a:extLst>
              <a:ext uri="{FF2B5EF4-FFF2-40B4-BE49-F238E27FC236}">
                <a16:creationId xmlns:a16="http://schemas.microsoft.com/office/drawing/2014/main" id="{6D9918DB-3405-41DB-9161-36344255D478}"/>
              </a:ext>
            </a:extLst>
          </p:cNvPr>
          <p:cNvSpPr>
            <a:spLocks noGrp="1"/>
          </p:cNvSpPr>
          <p:nvPr>
            <p:ph type="body" sz="quarter" idx="27" hasCustomPrompt="1"/>
          </p:nvPr>
        </p:nvSpPr>
        <p:spPr>
          <a:xfrm>
            <a:off x="8270644"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6" name="Text Placeholder 21">
            <a:extLst>
              <a:ext uri="{FF2B5EF4-FFF2-40B4-BE49-F238E27FC236}">
                <a16:creationId xmlns:a16="http://schemas.microsoft.com/office/drawing/2014/main" id="{E11591D7-9320-401D-B9AE-0027DF4C1B21}"/>
              </a:ext>
            </a:extLst>
          </p:cNvPr>
          <p:cNvSpPr>
            <a:spLocks noGrp="1"/>
          </p:cNvSpPr>
          <p:nvPr>
            <p:ph type="body" sz="quarter" idx="28" hasCustomPrompt="1"/>
          </p:nvPr>
        </p:nvSpPr>
        <p:spPr>
          <a:xfrm>
            <a:off x="10243055"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7" name="Picture Placeholder 13">
            <a:extLst>
              <a:ext uri="{FF2B5EF4-FFF2-40B4-BE49-F238E27FC236}">
                <a16:creationId xmlns:a16="http://schemas.microsoft.com/office/drawing/2014/main" id="{B56FAE78-006F-4C66-8D93-B8A267669D54}"/>
              </a:ext>
            </a:extLst>
          </p:cNvPr>
          <p:cNvSpPr>
            <a:spLocks noGrp="1"/>
          </p:cNvSpPr>
          <p:nvPr>
            <p:ph type="pic" sz="quarter" idx="43" hasCustomPrompt="1"/>
          </p:nvPr>
        </p:nvSpPr>
        <p:spPr>
          <a:xfrm>
            <a:off x="4325822"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18" name="Picture Placeholder 13">
            <a:extLst>
              <a:ext uri="{FF2B5EF4-FFF2-40B4-BE49-F238E27FC236}">
                <a16:creationId xmlns:a16="http://schemas.microsoft.com/office/drawing/2014/main" id="{774A1C6B-05A2-4B03-8ACE-FDBCE5FEAFA3}"/>
              </a:ext>
            </a:extLst>
          </p:cNvPr>
          <p:cNvSpPr>
            <a:spLocks noGrp="1"/>
          </p:cNvSpPr>
          <p:nvPr>
            <p:ph type="pic" sz="quarter" idx="44" hasCustomPrompt="1"/>
          </p:nvPr>
        </p:nvSpPr>
        <p:spPr>
          <a:xfrm>
            <a:off x="6298233"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19" name="Picture Placeholder 13">
            <a:extLst>
              <a:ext uri="{FF2B5EF4-FFF2-40B4-BE49-F238E27FC236}">
                <a16:creationId xmlns:a16="http://schemas.microsoft.com/office/drawing/2014/main" id="{811104F0-EAE6-4293-AD73-CC1AA02EEF85}"/>
              </a:ext>
            </a:extLst>
          </p:cNvPr>
          <p:cNvSpPr>
            <a:spLocks noGrp="1"/>
          </p:cNvSpPr>
          <p:nvPr>
            <p:ph type="pic" sz="quarter" idx="45" hasCustomPrompt="1"/>
          </p:nvPr>
        </p:nvSpPr>
        <p:spPr>
          <a:xfrm>
            <a:off x="10243055"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0" name="Picture Placeholder 13">
            <a:extLst>
              <a:ext uri="{FF2B5EF4-FFF2-40B4-BE49-F238E27FC236}">
                <a16:creationId xmlns:a16="http://schemas.microsoft.com/office/drawing/2014/main" id="{71267F2C-C3E7-49AF-9A6B-C70C4067C915}"/>
              </a:ext>
            </a:extLst>
          </p:cNvPr>
          <p:cNvSpPr>
            <a:spLocks noGrp="1"/>
          </p:cNvSpPr>
          <p:nvPr>
            <p:ph type="pic" sz="quarter" idx="46" hasCustomPrompt="1"/>
          </p:nvPr>
        </p:nvSpPr>
        <p:spPr>
          <a:xfrm>
            <a:off x="8270644"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21" name="Straight Connector 20">
            <a:extLst>
              <a:ext uri="{FF2B5EF4-FFF2-40B4-BE49-F238E27FC236}">
                <a16:creationId xmlns:a16="http://schemas.microsoft.com/office/drawing/2014/main" id="{F4707EF0-654C-42A6-91D5-139CDCC4FA3F}"/>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933A7B-9D67-4BF2-ABF9-3A1E5A5604AE}"/>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2AC483-8650-42AB-BA62-ABC3014EBC88}"/>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FE3483-4CE7-4AE2-AAB7-DA4723E2E45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21">
            <a:extLst>
              <a:ext uri="{FF2B5EF4-FFF2-40B4-BE49-F238E27FC236}">
                <a16:creationId xmlns:a16="http://schemas.microsoft.com/office/drawing/2014/main" id="{1F54C68B-D890-4A30-9C63-D58B9C4DBEDA}"/>
              </a:ext>
            </a:extLst>
          </p:cNvPr>
          <p:cNvSpPr>
            <a:spLocks noGrp="1"/>
          </p:cNvSpPr>
          <p:nvPr>
            <p:ph type="body" sz="quarter" idx="47" hasCustomPrompt="1"/>
          </p:nvPr>
        </p:nvSpPr>
        <p:spPr>
          <a:xfrm>
            <a:off x="4325822"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6" name="Text Placeholder 21">
            <a:extLst>
              <a:ext uri="{FF2B5EF4-FFF2-40B4-BE49-F238E27FC236}">
                <a16:creationId xmlns:a16="http://schemas.microsoft.com/office/drawing/2014/main" id="{426FA1E2-7EF4-4F3F-96E1-4C1A2C5E838F}"/>
              </a:ext>
            </a:extLst>
          </p:cNvPr>
          <p:cNvSpPr>
            <a:spLocks noGrp="1"/>
          </p:cNvSpPr>
          <p:nvPr>
            <p:ph type="body" sz="quarter" idx="48" hasCustomPrompt="1"/>
          </p:nvPr>
        </p:nvSpPr>
        <p:spPr>
          <a:xfrm>
            <a:off x="6298233"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7" name="Text Placeholder 21">
            <a:extLst>
              <a:ext uri="{FF2B5EF4-FFF2-40B4-BE49-F238E27FC236}">
                <a16:creationId xmlns:a16="http://schemas.microsoft.com/office/drawing/2014/main" id="{74AE9169-5CB6-4A7C-BE6C-33A6C90EC372}"/>
              </a:ext>
            </a:extLst>
          </p:cNvPr>
          <p:cNvSpPr>
            <a:spLocks noGrp="1"/>
          </p:cNvSpPr>
          <p:nvPr>
            <p:ph type="body" sz="quarter" idx="49" hasCustomPrompt="1"/>
          </p:nvPr>
        </p:nvSpPr>
        <p:spPr>
          <a:xfrm>
            <a:off x="8270644"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8" name="Text Placeholder 21">
            <a:extLst>
              <a:ext uri="{FF2B5EF4-FFF2-40B4-BE49-F238E27FC236}">
                <a16:creationId xmlns:a16="http://schemas.microsoft.com/office/drawing/2014/main" id="{4678B2ED-6E44-4C41-967B-0CE8212FAB97}"/>
              </a:ext>
            </a:extLst>
          </p:cNvPr>
          <p:cNvSpPr>
            <a:spLocks noGrp="1"/>
          </p:cNvSpPr>
          <p:nvPr>
            <p:ph type="body" sz="quarter" idx="50" hasCustomPrompt="1"/>
          </p:nvPr>
        </p:nvSpPr>
        <p:spPr>
          <a:xfrm>
            <a:off x="10243055"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9" name="TextBox 28">
            <a:extLst>
              <a:ext uri="{FF2B5EF4-FFF2-40B4-BE49-F238E27FC236}">
                <a16:creationId xmlns:a16="http://schemas.microsoft.com/office/drawing/2014/main" id="{6FBC0BD1-9CB1-4682-A7FE-16CF269DFDDC}"/>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30" name="TextBox 29">
            <a:extLst>
              <a:ext uri="{FF2B5EF4-FFF2-40B4-BE49-F238E27FC236}">
                <a16:creationId xmlns:a16="http://schemas.microsoft.com/office/drawing/2014/main" id="{9BECBA2A-29F1-45DD-B57A-C86D160D54B2}"/>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31" name="TextBox 30">
            <a:extLst>
              <a:ext uri="{FF2B5EF4-FFF2-40B4-BE49-F238E27FC236}">
                <a16:creationId xmlns:a16="http://schemas.microsoft.com/office/drawing/2014/main" id="{69085117-E87A-4662-ADD3-C60E1BC56128}"/>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34" name="Picture 33">
            <a:extLst>
              <a:ext uri="{FF2B5EF4-FFF2-40B4-BE49-F238E27FC236}">
                <a16:creationId xmlns:a16="http://schemas.microsoft.com/office/drawing/2014/main" id="{7E679671-8BBF-4F2A-AF06-391BA6802C5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5" name="TextBox 34">
            <a:extLst>
              <a:ext uri="{FF2B5EF4-FFF2-40B4-BE49-F238E27FC236}">
                <a16:creationId xmlns:a16="http://schemas.microsoft.com/office/drawing/2014/main" id="{379240B7-154D-43AE-BC46-AE9B23C4BAF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36" name="Slide Number Placeholder 6">
            <a:extLst>
              <a:ext uri="{FF2B5EF4-FFF2-40B4-BE49-F238E27FC236}">
                <a16:creationId xmlns:a16="http://schemas.microsoft.com/office/drawing/2014/main" id="{E70540D2-F5C5-4AF4-9E5F-90EF2E8185E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0517519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932FB094-E190-411D-8D4A-1FBB9EBE5AAF}"/>
              </a:ext>
            </a:extLst>
          </p:cNvPr>
          <p:cNvSpPr>
            <a:spLocks noGrp="1"/>
          </p:cNvSpPr>
          <p:nvPr>
            <p:ph type="body" sz="quarter" idx="14" hasCustomPrompt="1"/>
          </p:nvPr>
        </p:nvSpPr>
        <p:spPr>
          <a:xfrm>
            <a:off x="381001" y="3267635"/>
            <a:ext cx="5334000" cy="2667000"/>
          </a:xfrm>
          <a:prstGeom prst="rect">
            <a:avLst/>
          </a:prstGeom>
        </p:spPr>
        <p:txBody>
          <a:bodyPr/>
          <a:lstStyle>
            <a:lvl1pPr marL="0" indent="0">
              <a:buNone/>
              <a:defRPr sz="2400" b="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Palatino Linotype,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4" name="Picture Placeholder 2">
            <a:extLst>
              <a:ext uri="{FF2B5EF4-FFF2-40B4-BE49-F238E27FC236}">
                <a16:creationId xmlns:a16="http://schemas.microsoft.com/office/drawing/2014/main" id="{EE67C623-F1C7-466A-A7B6-323E5511A670}"/>
              </a:ext>
            </a:extLst>
          </p:cNvPr>
          <p:cNvSpPr>
            <a:spLocks noGrp="1"/>
          </p:cNvSpPr>
          <p:nvPr>
            <p:ph type="pic" idx="1" hasCustomPrompt="1"/>
          </p:nvPr>
        </p:nvSpPr>
        <p:spPr>
          <a:xfrm>
            <a:off x="6096000" y="196770"/>
            <a:ext cx="6096000" cy="6042106"/>
          </a:xfrm>
          <a:prstGeom prst="rect">
            <a:avLst/>
          </a:prstGeo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Add image, then ‘Send to Back’</a:t>
            </a:r>
            <a:endParaRPr lang="en-US"/>
          </a:p>
        </p:txBody>
      </p:sp>
      <p:sp>
        <p:nvSpPr>
          <p:cNvPr id="5" name="Title 1">
            <a:extLst>
              <a:ext uri="{FF2B5EF4-FFF2-40B4-BE49-F238E27FC236}">
                <a16:creationId xmlns:a16="http://schemas.microsoft.com/office/drawing/2014/main" id="{780EE1F7-4A1D-4A4F-935D-C0FDAF795ECA}"/>
              </a:ext>
            </a:extLst>
          </p:cNvPr>
          <p:cNvSpPr>
            <a:spLocks noGrp="1"/>
          </p:cNvSpPr>
          <p:nvPr>
            <p:ph type="title" hasCustomPrompt="1"/>
          </p:nvPr>
        </p:nvSpPr>
        <p:spPr>
          <a:xfrm>
            <a:off x="381000" y="381000"/>
            <a:ext cx="5334000" cy="2667000"/>
          </a:xfrm>
          <a:prstGeom prst="rect">
            <a:avLst/>
          </a:prstGeom>
        </p:spPr>
        <p:txBody>
          <a:bodyPr anchor="b"/>
          <a:lstStyle>
            <a:lvl1pPr>
              <a:defRPr sz="3600" cap="none" baseline="0"/>
            </a:lvl1pPr>
          </a:lstStyle>
          <a:p>
            <a:r>
              <a:rPr lang="en-GB"/>
              <a:t>Place headline here (36pt, min 30pt)</a:t>
            </a:r>
            <a:endParaRPr lang="en-US"/>
          </a:p>
        </p:txBody>
      </p:sp>
      <p:pic>
        <p:nvPicPr>
          <p:cNvPr id="10" name="Picture 9">
            <a:extLst>
              <a:ext uri="{FF2B5EF4-FFF2-40B4-BE49-F238E27FC236}">
                <a16:creationId xmlns:a16="http://schemas.microsoft.com/office/drawing/2014/main" id="{F05A509E-C160-4399-BD24-9DD2A14D50D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TextBox 6">
            <a:extLst>
              <a:ext uri="{FF2B5EF4-FFF2-40B4-BE49-F238E27FC236}">
                <a16:creationId xmlns:a16="http://schemas.microsoft.com/office/drawing/2014/main" id="{0F5C62BD-67B1-4418-BC3B-F8F9C2A5348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9F4A0D22-662D-4F16-BD96-DBE985788051}"/>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8393259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rgbClr val="A100FF"/>
        </a:solidFill>
        <a:effectLst/>
      </p:bgPr>
    </p:bg>
    <p:spTree>
      <p:nvGrpSpPr>
        <p:cNvPr id="1" name=""/>
        <p:cNvGrpSpPr/>
        <p:nvPr/>
      </p:nvGrpSpPr>
      <p:grpSpPr>
        <a:xfrm>
          <a:off x="0" y="0"/>
          <a:ext cx="0" cy="0"/>
          <a:chOff x="0" y="0"/>
          <a:chExt cx="0" cy="0"/>
        </a:xfrm>
      </p:grpSpPr>
      <p:sp>
        <p:nvSpPr>
          <p:cNvPr id="3" name="Picture Placeholder 35">
            <a:extLst>
              <a:ext uri="{FF2B5EF4-FFF2-40B4-BE49-F238E27FC236}">
                <a16:creationId xmlns:a16="http://schemas.microsoft.com/office/drawing/2014/main" id="{55B56611-66D5-4045-8857-EC7F29AA4E01}"/>
              </a:ext>
            </a:extLst>
          </p:cNvPr>
          <p:cNvSpPr>
            <a:spLocks noGrp="1"/>
          </p:cNvSpPr>
          <p:nvPr>
            <p:ph type="pic" sz="quarter" idx="16" hasCustomPrompt="1"/>
          </p:nvPr>
        </p:nvSpPr>
        <p:spPr>
          <a:xfrm>
            <a:off x="0" y="-1"/>
            <a:ext cx="6096024" cy="6309361"/>
          </a:xfrm>
          <a:prstGeom prst="rect">
            <a:avLst/>
          </a:prstGeom>
          <a:noFill/>
        </p:spPr>
        <p:txBody>
          <a:bodyPr anchor="ctr"/>
          <a:lstStyle>
            <a:lvl1pPr marL="0" indent="0" algn="ctr">
              <a:buNone/>
              <a:defRPr sz="1400" b="0">
                <a:solidFill>
                  <a:schemeClr val="bg1"/>
                </a:solidFill>
              </a:defRPr>
            </a:lvl1pPr>
          </a:lstStyle>
          <a:p>
            <a:r>
              <a:rPr lang="en-GB"/>
              <a:t>Add image here</a:t>
            </a:r>
            <a:endParaRPr lang="en-US"/>
          </a:p>
        </p:txBody>
      </p:sp>
      <p:sp>
        <p:nvSpPr>
          <p:cNvPr id="4" name="Rectangle 3">
            <a:extLst>
              <a:ext uri="{FF2B5EF4-FFF2-40B4-BE49-F238E27FC236}">
                <a16:creationId xmlns:a16="http://schemas.microsoft.com/office/drawing/2014/main" id="{46D8DFE5-23B6-44E2-BC6D-B81FAC0ED85D}"/>
              </a:ext>
            </a:extLst>
          </p:cNvPr>
          <p:cNvSpPr/>
          <p:nvPr userDrawn="1"/>
        </p:nvSpPr>
        <p:spPr>
          <a:xfrm>
            <a:off x="0" y="6309360"/>
            <a:ext cx="12192000" cy="54864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4C85211-58D3-4D2F-9610-E0C22C1D014C}"/>
              </a:ext>
            </a:extLst>
          </p:cNvPr>
          <p:cNvSpPr>
            <a:spLocks noGrp="1"/>
          </p:cNvSpPr>
          <p:nvPr>
            <p:ph type="title" hasCustomPrompt="1"/>
          </p:nvPr>
        </p:nvSpPr>
        <p:spPr>
          <a:xfrm>
            <a:off x="6476999" y="381000"/>
            <a:ext cx="5334000" cy="2667000"/>
          </a:xfrm>
          <a:prstGeom prst="rect">
            <a:avLst/>
          </a:prstGeom>
        </p:spPr>
        <p:txBody>
          <a:bodyPr anchor="b"/>
          <a:lstStyle>
            <a:lvl1pPr>
              <a:defRPr sz="3600" cap="none" baseline="0">
                <a:solidFill>
                  <a:schemeClr val="bg1"/>
                </a:solidFill>
              </a:defRPr>
            </a:lvl1pPr>
          </a:lstStyle>
          <a:p>
            <a:r>
              <a:rPr lang="en-GB"/>
              <a:t>Place headline here (36pt, min 30pt)</a:t>
            </a:r>
            <a:endParaRPr lang="en-US"/>
          </a:p>
        </p:txBody>
      </p:sp>
      <p:pic>
        <p:nvPicPr>
          <p:cNvPr id="6" name="Picture 5">
            <a:extLst>
              <a:ext uri="{FF2B5EF4-FFF2-40B4-BE49-F238E27FC236}">
                <a16:creationId xmlns:a16="http://schemas.microsoft.com/office/drawing/2014/main" id="{A15979E5-37E6-4F52-90A3-DFFB7915AEF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9" name="Text Placeholder 14">
            <a:extLst>
              <a:ext uri="{FF2B5EF4-FFF2-40B4-BE49-F238E27FC236}">
                <a16:creationId xmlns:a16="http://schemas.microsoft.com/office/drawing/2014/main" id="{1DBC5828-C053-47DF-A660-07FAD6BEF855}"/>
              </a:ext>
            </a:extLst>
          </p:cNvPr>
          <p:cNvSpPr>
            <a:spLocks noGrp="1"/>
          </p:cNvSpPr>
          <p:nvPr>
            <p:ph type="body" sz="quarter" idx="17" hasCustomPrompt="1"/>
          </p:nvPr>
        </p:nvSpPr>
        <p:spPr>
          <a:xfrm>
            <a:off x="6476999" y="3267635"/>
            <a:ext cx="5334000" cy="2667000"/>
          </a:xfrm>
          <a:prstGeom prst="rect">
            <a:avLst/>
          </a:prstGeom>
        </p:spPr>
        <p:txBody>
          <a:bodyPr/>
          <a:lstStyle>
            <a:lvl1pPr marL="0" indent="0">
              <a:buNone/>
              <a:defRPr sz="2400" b="0">
                <a:solidFill>
                  <a:schemeClr val="bg1"/>
                </a:solidFill>
                <a:latin typeface="Palatino Linotype" panose="02040502050505030304" pitchFamily="18" charset="0"/>
              </a:defRPr>
            </a:lvl1pPr>
            <a:lvl2pPr marL="0" indent="0">
              <a:buNone/>
              <a:defRPr sz="1800">
                <a:solidFill>
                  <a:schemeClr val="bg1"/>
                </a:solidFill>
              </a:defRPr>
            </a:lvl2pPr>
            <a:lvl3pPr marL="228600">
              <a:buFont typeface="Arial" panose="020B0604020202020204" pitchFamily="34" charset="0"/>
              <a:buChar char="•"/>
              <a:defRPr sz="1800">
                <a:solidFill>
                  <a:schemeClr val="bg1"/>
                </a:solidFill>
              </a:defRPr>
            </a:lvl3pPr>
            <a:lvl4pPr marL="457200">
              <a:buFont typeface="System Font"/>
              <a:buChar char="–"/>
              <a:defRPr sz="1600">
                <a:solidFill>
                  <a:schemeClr val="bg1"/>
                </a:solidFill>
              </a:defRPr>
            </a:lvl4pPr>
            <a:lvl5pPr marL="685800">
              <a:buFont typeface="Arial" panose="020B0604020202020204" pitchFamily="34" charset="0"/>
              <a:buChar char="•"/>
              <a:defRPr sz="1600">
                <a:solidFill>
                  <a:schemeClr val="bg1"/>
                </a:solidFill>
              </a:defRPr>
            </a:lvl5pPr>
          </a:lstStyle>
          <a:p>
            <a:pPr lvl="0"/>
            <a:r>
              <a:rPr lang="en-US"/>
              <a:t>Place sub-headline here in Palatino Linotype,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8" name="TextBox 7">
            <a:extLst>
              <a:ext uri="{FF2B5EF4-FFF2-40B4-BE49-F238E27FC236}">
                <a16:creationId xmlns:a16="http://schemas.microsoft.com/office/drawing/2014/main" id="{2F13FBCB-DFB5-4D09-9827-03753D6CDBB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10" name="Slide Number Placeholder 6">
            <a:extLst>
              <a:ext uri="{FF2B5EF4-FFF2-40B4-BE49-F238E27FC236}">
                <a16:creationId xmlns:a16="http://schemas.microsoft.com/office/drawing/2014/main" id="{341675D7-FA14-48CB-BBE3-180E04C350D2}"/>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6431387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63344AD9-9742-4E92-845B-4FD424E9061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4" name="Picture Placeholder 18">
            <a:extLst>
              <a:ext uri="{FF2B5EF4-FFF2-40B4-BE49-F238E27FC236}">
                <a16:creationId xmlns:a16="http://schemas.microsoft.com/office/drawing/2014/main" id="{7DF044FB-F611-4D59-A091-49FC01AA19C3}"/>
              </a:ext>
            </a:extLst>
          </p:cNvPr>
          <p:cNvSpPr>
            <a:spLocks noGrp="1"/>
          </p:cNvSpPr>
          <p:nvPr>
            <p:ph type="pic" sz="quarter" idx="13" hasCustomPrompt="1"/>
          </p:nvPr>
        </p:nvSpPr>
        <p:spPr>
          <a:xfrm>
            <a:off x="6858001" y="744434"/>
            <a:ext cx="4190998" cy="4976446"/>
          </a:xfrm>
          <a:prstGeom prst="rect">
            <a:avLst/>
          </a:prstGeom>
          <a:solidFill>
            <a:schemeClr val="bg1"/>
          </a:solidFill>
        </p:spPr>
        <p:txBody>
          <a:bodyPr tIns="274320" bIns="274320" anchor="ctr"/>
          <a:lstStyle>
            <a:lvl1pPr marL="0" indent="0" algn="ctr">
              <a:buNone/>
              <a:defRPr sz="1400" b="0">
                <a:solidFill>
                  <a:schemeClr val="tx1"/>
                </a:solidFill>
              </a:defRPr>
            </a:lvl1pPr>
          </a:lstStyle>
          <a:p>
            <a:r>
              <a:rPr lang="en-GB"/>
              <a:t>Add image</a:t>
            </a:r>
            <a:endParaRPr lang="en-US"/>
          </a:p>
        </p:txBody>
      </p:sp>
      <p:sp>
        <p:nvSpPr>
          <p:cNvPr id="5" name="Title 1">
            <a:extLst>
              <a:ext uri="{FF2B5EF4-FFF2-40B4-BE49-F238E27FC236}">
                <a16:creationId xmlns:a16="http://schemas.microsoft.com/office/drawing/2014/main" id="{044155CF-E1CD-46B8-AEA5-B5D7CFA5AAC3}"/>
              </a:ext>
            </a:extLst>
          </p:cNvPr>
          <p:cNvSpPr>
            <a:spLocks noGrp="1"/>
          </p:cNvSpPr>
          <p:nvPr>
            <p:ph type="title" hasCustomPrompt="1"/>
          </p:nvPr>
        </p:nvSpPr>
        <p:spPr>
          <a:xfrm>
            <a:off x="1143000" y="1593669"/>
            <a:ext cx="4952999" cy="3277976"/>
          </a:xfrm>
          <a:prstGeom prst="rect">
            <a:avLst/>
          </a:prstGeom>
        </p:spPr>
        <p:txBody>
          <a:bodyPr anchor="ctr"/>
          <a:lstStyle>
            <a:lvl1pPr>
              <a:defRPr sz="5400" cap="none" baseline="0">
                <a:solidFill>
                  <a:schemeClr val="tx1"/>
                </a:solidFill>
              </a:defRPr>
            </a:lvl1pPr>
          </a:lstStyle>
          <a:p>
            <a:r>
              <a:rPr lang="en-US"/>
              <a:t>Place quote or key message here</a:t>
            </a:r>
          </a:p>
        </p:txBody>
      </p:sp>
      <p:pic>
        <p:nvPicPr>
          <p:cNvPr id="7" name="Picture 6">
            <a:extLst>
              <a:ext uri="{FF2B5EF4-FFF2-40B4-BE49-F238E27FC236}">
                <a16:creationId xmlns:a16="http://schemas.microsoft.com/office/drawing/2014/main" id="{3AF1B408-9130-4831-84E6-F22A099E85C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E4B2C421-ABFF-4137-9AB2-780C1BC3437C}"/>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CF3F35EC-114B-4329-8B3C-7BC90C07CBD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1616683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DA7640-06B6-4700-8467-C8241A7627E2}"/>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2">
            <a:extLst>
              <a:ext uri="{FF2B5EF4-FFF2-40B4-BE49-F238E27FC236}">
                <a16:creationId xmlns:a16="http://schemas.microsoft.com/office/drawing/2014/main" id="{3AD115E6-4CF2-4C02-8D5A-CAD48EDE2CBC}"/>
              </a:ext>
            </a:extLst>
          </p:cNvPr>
          <p:cNvSpPr>
            <a:spLocks noGrp="1"/>
          </p:cNvSpPr>
          <p:nvPr>
            <p:ph type="body" sz="quarter" idx="18" hasCustomPrompt="1"/>
          </p:nvPr>
        </p:nvSpPr>
        <p:spPr>
          <a:xfrm>
            <a:off x="380986" y="1490072"/>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5" name="Picture Placeholder 35">
            <a:extLst>
              <a:ext uri="{FF2B5EF4-FFF2-40B4-BE49-F238E27FC236}">
                <a16:creationId xmlns:a16="http://schemas.microsoft.com/office/drawing/2014/main" id="{E576D9DE-C5ED-4DFE-8F35-E712D2847751}"/>
              </a:ext>
            </a:extLst>
          </p:cNvPr>
          <p:cNvSpPr>
            <a:spLocks noGrp="1"/>
          </p:cNvSpPr>
          <p:nvPr>
            <p:ph type="pic" sz="quarter" idx="16" hasCustomPrompt="1"/>
          </p:nvPr>
        </p:nvSpPr>
        <p:spPr>
          <a:xfrm>
            <a:off x="6095992" y="0"/>
            <a:ext cx="6096008" cy="6311900"/>
          </a:xfrm>
          <a:prstGeom prst="rect">
            <a:avLst/>
          </a:prstGeo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6" name="Text Placeholder 26">
            <a:extLst>
              <a:ext uri="{FF2B5EF4-FFF2-40B4-BE49-F238E27FC236}">
                <a16:creationId xmlns:a16="http://schemas.microsoft.com/office/drawing/2014/main" id="{2B2101DA-9586-4CB0-97CE-AE15A8C92134}"/>
              </a:ext>
            </a:extLst>
          </p:cNvPr>
          <p:cNvSpPr>
            <a:spLocks noGrp="1"/>
          </p:cNvSpPr>
          <p:nvPr>
            <p:ph type="body" sz="quarter" idx="13" hasCustomPrompt="1"/>
          </p:nvPr>
        </p:nvSpPr>
        <p:spPr>
          <a:xfrm>
            <a:off x="381001" y="380999"/>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7" name="Straight Connector 6">
            <a:extLst>
              <a:ext uri="{FF2B5EF4-FFF2-40B4-BE49-F238E27FC236}">
                <a16:creationId xmlns:a16="http://schemas.microsoft.com/office/drawing/2014/main" id="{2AD5146F-C25F-4960-95F8-794FF3295B0A}"/>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 Placeholder 26">
            <a:extLst>
              <a:ext uri="{FF2B5EF4-FFF2-40B4-BE49-F238E27FC236}">
                <a16:creationId xmlns:a16="http://schemas.microsoft.com/office/drawing/2014/main" id="{B22329EE-A4E0-4413-BA61-AE8A1C0B1DCD}"/>
              </a:ext>
            </a:extLst>
          </p:cNvPr>
          <p:cNvSpPr>
            <a:spLocks noGrp="1"/>
          </p:cNvSpPr>
          <p:nvPr>
            <p:ph type="body" sz="quarter" idx="17" hasCustomPrompt="1"/>
          </p:nvPr>
        </p:nvSpPr>
        <p:spPr>
          <a:xfrm>
            <a:off x="3428992" y="380999"/>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9" name="Text Placeholder 26">
            <a:extLst>
              <a:ext uri="{FF2B5EF4-FFF2-40B4-BE49-F238E27FC236}">
                <a16:creationId xmlns:a16="http://schemas.microsoft.com/office/drawing/2014/main" id="{C30865F1-6E3D-4AAF-9686-A0DE6DFCB332}"/>
              </a:ext>
            </a:extLst>
          </p:cNvPr>
          <p:cNvSpPr>
            <a:spLocks noGrp="1"/>
          </p:cNvSpPr>
          <p:nvPr>
            <p:ph type="body" sz="quarter" idx="19" hasCustomPrompt="1"/>
          </p:nvPr>
        </p:nvSpPr>
        <p:spPr>
          <a:xfrm>
            <a:off x="381001" y="3536948"/>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0" name="Text Placeholder 26">
            <a:extLst>
              <a:ext uri="{FF2B5EF4-FFF2-40B4-BE49-F238E27FC236}">
                <a16:creationId xmlns:a16="http://schemas.microsoft.com/office/drawing/2014/main" id="{70024B73-74BA-4FAE-A886-B6F661C95A64}"/>
              </a:ext>
            </a:extLst>
          </p:cNvPr>
          <p:cNvSpPr>
            <a:spLocks noGrp="1"/>
          </p:cNvSpPr>
          <p:nvPr>
            <p:ph type="body" sz="quarter" idx="21" hasCustomPrompt="1"/>
          </p:nvPr>
        </p:nvSpPr>
        <p:spPr>
          <a:xfrm>
            <a:off x="3428992" y="3536948"/>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11" name="Straight Connector 10">
            <a:extLst>
              <a:ext uri="{FF2B5EF4-FFF2-40B4-BE49-F238E27FC236}">
                <a16:creationId xmlns:a16="http://schemas.microsoft.com/office/drawing/2014/main" id="{0065A384-68B0-4A58-BE7D-0A1B24867B24}"/>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32">
            <a:extLst>
              <a:ext uri="{FF2B5EF4-FFF2-40B4-BE49-F238E27FC236}">
                <a16:creationId xmlns:a16="http://schemas.microsoft.com/office/drawing/2014/main" id="{B136300B-8B7A-4ECB-A0F7-382E74263886}"/>
              </a:ext>
            </a:extLst>
          </p:cNvPr>
          <p:cNvSpPr>
            <a:spLocks noGrp="1"/>
          </p:cNvSpPr>
          <p:nvPr>
            <p:ph type="body" sz="quarter" idx="22" hasCustomPrompt="1"/>
          </p:nvPr>
        </p:nvSpPr>
        <p:spPr>
          <a:xfrm>
            <a:off x="3428992" y="1490072"/>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7" name="Text Placeholder 32">
            <a:extLst>
              <a:ext uri="{FF2B5EF4-FFF2-40B4-BE49-F238E27FC236}">
                <a16:creationId xmlns:a16="http://schemas.microsoft.com/office/drawing/2014/main" id="{A80C2C5B-C5E4-4BE1-888C-9F1B0584C811}"/>
              </a:ext>
            </a:extLst>
          </p:cNvPr>
          <p:cNvSpPr>
            <a:spLocks noGrp="1"/>
          </p:cNvSpPr>
          <p:nvPr>
            <p:ph type="body" sz="quarter" idx="23" hasCustomPrompt="1"/>
          </p:nvPr>
        </p:nvSpPr>
        <p:spPr>
          <a:xfrm>
            <a:off x="380986" y="4646021"/>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8" name="Text Placeholder 32">
            <a:extLst>
              <a:ext uri="{FF2B5EF4-FFF2-40B4-BE49-F238E27FC236}">
                <a16:creationId xmlns:a16="http://schemas.microsoft.com/office/drawing/2014/main" id="{6D259959-737D-4E11-8D10-B9191B7148AC}"/>
              </a:ext>
            </a:extLst>
          </p:cNvPr>
          <p:cNvSpPr>
            <a:spLocks noGrp="1"/>
          </p:cNvSpPr>
          <p:nvPr>
            <p:ph type="body" sz="quarter" idx="24" hasCustomPrompt="1"/>
          </p:nvPr>
        </p:nvSpPr>
        <p:spPr>
          <a:xfrm>
            <a:off x="3428992" y="4646021"/>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9" name="Rectangle 18">
            <a:extLst>
              <a:ext uri="{FF2B5EF4-FFF2-40B4-BE49-F238E27FC236}">
                <a16:creationId xmlns:a16="http://schemas.microsoft.com/office/drawing/2014/main" id="{7B7055A6-16B1-427F-8BC7-7560E637F9EA}"/>
              </a:ext>
            </a:extLst>
          </p:cNvPr>
          <p:cNvSpPr/>
          <p:nvPr userDrawn="1"/>
        </p:nvSpPr>
        <p:spPr>
          <a:xfrm>
            <a:off x="0" y="6309360"/>
            <a:ext cx="12192000" cy="54864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881416A-A475-42FF-8A57-72D1512AE71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22" name="TextBox 21">
            <a:extLst>
              <a:ext uri="{FF2B5EF4-FFF2-40B4-BE49-F238E27FC236}">
                <a16:creationId xmlns:a16="http://schemas.microsoft.com/office/drawing/2014/main" id="{B8419DF4-3372-44E2-9E80-5D5DFA4C432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23" name="Slide Number Placeholder 6">
            <a:extLst>
              <a:ext uri="{FF2B5EF4-FFF2-40B4-BE49-F238E27FC236}">
                <a16:creationId xmlns:a16="http://schemas.microsoft.com/office/drawing/2014/main" id="{90CA9397-C33B-4B6F-8699-58A482803A2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20113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DA94C0-E268-42A9-80AB-6837F684FFF0}"/>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3835368-9A7C-4D03-9D2A-34FDC74DE06C}"/>
              </a:ext>
            </a:extLst>
          </p:cNvPr>
          <p:cNvSpPr/>
          <p:nvPr userDrawn="1"/>
        </p:nvSpPr>
        <p:spPr>
          <a:xfrm>
            <a:off x="3048000" y="3155948"/>
            <a:ext cx="3047968" cy="3155952"/>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35">
            <a:extLst>
              <a:ext uri="{FF2B5EF4-FFF2-40B4-BE49-F238E27FC236}">
                <a16:creationId xmlns:a16="http://schemas.microsoft.com/office/drawing/2014/main" id="{BC5869D2-A011-460E-939C-910EF0477E5E}"/>
              </a:ext>
            </a:extLst>
          </p:cNvPr>
          <p:cNvSpPr>
            <a:spLocks noGrp="1"/>
          </p:cNvSpPr>
          <p:nvPr>
            <p:ph type="pic" sz="quarter" idx="16" hasCustomPrompt="1"/>
          </p:nvPr>
        </p:nvSpPr>
        <p:spPr>
          <a:xfrm>
            <a:off x="6095976" y="-1"/>
            <a:ext cx="3048024" cy="3151189"/>
          </a:xfrm>
          <a:prstGeom prst="rect">
            <a:avLst/>
          </a:prstGeo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7" name="Text Placeholder 26">
            <a:extLst>
              <a:ext uri="{FF2B5EF4-FFF2-40B4-BE49-F238E27FC236}">
                <a16:creationId xmlns:a16="http://schemas.microsoft.com/office/drawing/2014/main" id="{818045DC-4D5C-4E83-B4D2-60B1672C612A}"/>
              </a:ext>
            </a:extLst>
          </p:cNvPr>
          <p:cNvSpPr>
            <a:spLocks noGrp="1"/>
          </p:cNvSpPr>
          <p:nvPr>
            <p:ph type="body" sz="quarter" idx="17" hasCustomPrompt="1"/>
          </p:nvPr>
        </p:nvSpPr>
        <p:spPr>
          <a:xfrm>
            <a:off x="9525007" y="380999"/>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8" name="Text Placeholder 32">
            <a:extLst>
              <a:ext uri="{FF2B5EF4-FFF2-40B4-BE49-F238E27FC236}">
                <a16:creationId xmlns:a16="http://schemas.microsoft.com/office/drawing/2014/main" id="{0D43300B-E600-401A-85D6-CB0B67BCA545}"/>
              </a:ext>
            </a:extLst>
          </p:cNvPr>
          <p:cNvSpPr>
            <a:spLocks noGrp="1"/>
          </p:cNvSpPr>
          <p:nvPr>
            <p:ph type="body" sz="quarter" idx="18" hasCustomPrompt="1"/>
          </p:nvPr>
        </p:nvSpPr>
        <p:spPr>
          <a:xfrm>
            <a:off x="9525005" y="1490072"/>
            <a:ext cx="2285995" cy="1284879"/>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9" name="Text Placeholder 26">
            <a:extLst>
              <a:ext uri="{FF2B5EF4-FFF2-40B4-BE49-F238E27FC236}">
                <a16:creationId xmlns:a16="http://schemas.microsoft.com/office/drawing/2014/main" id="{94210FF6-3498-400C-AA6C-94DAF290C536}"/>
              </a:ext>
            </a:extLst>
          </p:cNvPr>
          <p:cNvSpPr>
            <a:spLocks noGrp="1"/>
          </p:cNvSpPr>
          <p:nvPr>
            <p:ph type="body" sz="quarter" idx="19" hasCustomPrompt="1"/>
          </p:nvPr>
        </p:nvSpPr>
        <p:spPr>
          <a:xfrm>
            <a:off x="3428988" y="3538763"/>
            <a:ext cx="2285996" cy="912223"/>
          </a:xfrm>
          <a:prstGeom prst="rect">
            <a:avLst/>
          </a:prstGeo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0" name="Text Placeholder 32">
            <a:extLst>
              <a:ext uri="{FF2B5EF4-FFF2-40B4-BE49-F238E27FC236}">
                <a16:creationId xmlns:a16="http://schemas.microsoft.com/office/drawing/2014/main" id="{8736F521-07DB-45BC-89C6-72F41E1AEC76}"/>
              </a:ext>
            </a:extLst>
          </p:cNvPr>
          <p:cNvSpPr>
            <a:spLocks noGrp="1"/>
          </p:cNvSpPr>
          <p:nvPr>
            <p:ph type="body" sz="quarter" idx="20" hasCustomPrompt="1"/>
          </p:nvPr>
        </p:nvSpPr>
        <p:spPr>
          <a:xfrm>
            <a:off x="3428986" y="4647836"/>
            <a:ext cx="2285995" cy="1284879"/>
          </a:xfrm>
          <a:prstGeom prst="rect">
            <a:avLst/>
          </a:prstGeo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1" name="Text Placeholder 26">
            <a:extLst>
              <a:ext uri="{FF2B5EF4-FFF2-40B4-BE49-F238E27FC236}">
                <a16:creationId xmlns:a16="http://schemas.microsoft.com/office/drawing/2014/main" id="{79CA8978-AD96-4646-89FA-9B3382DF3DBA}"/>
              </a:ext>
            </a:extLst>
          </p:cNvPr>
          <p:cNvSpPr>
            <a:spLocks noGrp="1"/>
          </p:cNvSpPr>
          <p:nvPr>
            <p:ph type="body" sz="quarter" idx="21" hasCustomPrompt="1"/>
          </p:nvPr>
        </p:nvSpPr>
        <p:spPr>
          <a:xfrm>
            <a:off x="6476996" y="3538763"/>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2" name="Text Placeholder 32">
            <a:extLst>
              <a:ext uri="{FF2B5EF4-FFF2-40B4-BE49-F238E27FC236}">
                <a16:creationId xmlns:a16="http://schemas.microsoft.com/office/drawing/2014/main" id="{742FBAE9-7D49-483A-B862-80DF3A4AAA96}"/>
              </a:ext>
            </a:extLst>
          </p:cNvPr>
          <p:cNvSpPr>
            <a:spLocks noGrp="1"/>
          </p:cNvSpPr>
          <p:nvPr>
            <p:ph type="body" sz="quarter" idx="22" hasCustomPrompt="1"/>
          </p:nvPr>
        </p:nvSpPr>
        <p:spPr>
          <a:xfrm>
            <a:off x="6476994" y="4647836"/>
            <a:ext cx="2285995" cy="1284879"/>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3" name="Picture Placeholder 35">
            <a:extLst>
              <a:ext uri="{FF2B5EF4-FFF2-40B4-BE49-F238E27FC236}">
                <a16:creationId xmlns:a16="http://schemas.microsoft.com/office/drawing/2014/main" id="{C608BB77-F474-4C3C-9C24-7906DC9F1112}"/>
              </a:ext>
            </a:extLst>
          </p:cNvPr>
          <p:cNvSpPr>
            <a:spLocks noGrp="1"/>
          </p:cNvSpPr>
          <p:nvPr>
            <p:ph type="pic" sz="quarter" idx="23" hasCustomPrompt="1"/>
          </p:nvPr>
        </p:nvSpPr>
        <p:spPr>
          <a:xfrm>
            <a:off x="0" y="3155942"/>
            <a:ext cx="3048000" cy="3155958"/>
          </a:xfrm>
          <a:prstGeom prst="rect">
            <a:avLst/>
          </a:prstGeo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a:t>Add image here</a:t>
            </a:r>
            <a:endParaRPr lang="en-US"/>
          </a:p>
        </p:txBody>
      </p:sp>
      <p:sp>
        <p:nvSpPr>
          <p:cNvPr id="14" name="Text Placeholder 26">
            <a:extLst>
              <a:ext uri="{FF2B5EF4-FFF2-40B4-BE49-F238E27FC236}">
                <a16:creationId xmlns:a16="http://schemas.microsoft.com/office/drawing/2014/main" id="{5C574072-8620-43D3-831F-9D081E6A1672}"/>
              </a:ext>
            </a:extLst>
          </p:cNvPr>
          <p:cNvSpPr>
            <a:spLocks noGrp="1"/>
          </p:cNvSpPr>
          <p:nvPr>
            <p:ph type="body" sz="quarter" idx="24" hasCustomPrompt="1"/>
          </p:nvPr>
        </p:nvSpPr>
        <p:spPr>
          <a:xfrm>
            <a:off x="9525001" y="3538763"/>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5" name="Text Placeholder 32">
            <a:extLst>
              <a:ext uri="{FF2B5EF4-FFF2-40B4-BE49-F238E27FC236}">
                <a16:creationId xmlns:a16="http://schemas.microsoft.com/office/drawing/2014/main" id="{37464DC0-91AA-4FCC-999B-0365A3AE0ADA}"/>
              </a:ext>
            </a:extLst>
          </p:cNvPr>
          <p:cNvSpPr>
            <a:spLocks noGrp="1"/>
          </p:cNvSpPr>
          <p:nvPr>
            <p:ph type="body" sz="quarter" idx="25" hasCustomPrompt="1"/>
          </p:nvPr>
        </p:nvSpPr>
        <p:spPr>
          <a:xfrm>
            <a:off x="9524999" y="4647836"/>
            <a:ext cx="2285995" cy="1284879"/>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9" name="Title 1">
            <a:extLst>
              <a:ext uri="{FF2B5EF4-FFF2-40B4-BE49-F238E27FC236}">
                <a16:creationId xmlns:a16="http://schemas.microsoft.com/office/drawing/2014/main" id="{7FCDC064-1D2A-4028-8BBD-0EB5CA37EF2A}"/>
              </a:ext>
            </a:extLst>
          </p:cNvPr>
          <p:cNvSpPr>
            <a:spLocks noGrp="1"/>
          </p:cNvSpPr>
          <p:nvPr>
            <p:ph type="title" hasCustomPrompt="1"/>
          </p:nvPr>
        </p:nvSpPr>
        <p:spPr>
          <a:xfrm>
            <a:off x="380942" y="380999"/>
            <a:ext cx="5333967" cy="2393952"/>
          </a:xfrm>
          <a:prstGeom prst="rect">
            <a:avLst/>
          </a:prstGeom>
        </p:spPr>
        <p:txBody>
          <a:bodyPr anchor="ctr"/>
          <a:lstStyle>
            <a:lvl1pPr>
              <a:defRPr sz="3600" cap="none" baseline="0">
                <a:solidFill>
                  <a:schemeClr val="tx1"/>
                </a:solidFill>
              </a:defRPr>
            </a:lvl1pPr>
          </a:lstStyle>
          <a:p>
            <a:r>
              <a:rPr lang="en-GB"/>
              <a:t>Place headline here 36pt, min 30pt)</a:t>
            </a:r>
          </a:p>
        </p:txBody>
      </p:sp>
      <p:sp>
        <p:nvSpPr>
          <p:cNvPr id="20" name="Rectangle 19">
            <a:extLst>
              <a:ext uri="{FF2B5EF4-FFF2-40B4-BE49-F238E27FC236}">
                <a16:creationId xmlns:a16="http://schemas.microsoft.com/office/drawing/2014/main" id="{8FDF0B80-2796-4068-8B14-A1D3284EFA33}"/>
              </a:ext>
            </a:extLst>
          </p:cNvPr>
          <p:cNvSpPr/>
          <p:nvPr userDrawn="1"/>
        </p:nvSpPr>
        <p:spPr>
          <a:xfrm>
            <a:off x="0" y="6309360"/>
            <a:ext cx="12192000" cy="54864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25F822E-4B2F-446B-A751-12BDF44E7B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8" name="TextBox 17">
            <a:extLst>
              <a:ext uri="{FF2B5EF4-FFF2-40B4-BE49-F238E27FC236}">
                <a16:creationId xmlns:a16="http://schemas.microsoft.com/office/drawing/2014/main" id="{BDACB202-30B4-46A7-9688-BF1702C9BD54}"/>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23" name="Slide Number Placeholder 6">
            <a:extLst>
              <a:ext uri="{FF2B5EF4-FFF2-40B4-BE49-F238E27FC236}">
                <a16:creationId xmlns:a16="http://schemas.microsoft.com/office/drawing/2014/main" id="{CDF985DE-9CB9-4359-99D1-26F39FB3608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5352686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urse Agenda - Option3">
    <p:spTree>
      <p:nvGrpSpPr>
        <p:cNvPr id="1" name=""/>
        <p:cNvGrpSpPr/>
        <p:nvPr/>
      </p:nvGrpSpPr>
      <p:grpSpPr>
        <a:xfrm>
          <a:off x="0" y="0"/>
          <a:ext cx="0" cy="0"/>
          <a:chOff x="0" y="0"/>
          <a:chExt cx="0" cy="0"/>
        </a:xfrm>
      </p:grpSpPr>
      <p:sp>
        <p:nvSpPr>
          <p:cNvPr id="8" name="Text Placeholder 44">
            <a:extLst>
              <a:ext uri="{FF2B5EF4-FFF2-40B4-BE49-F238E27FC236}">
                <a16:creationId xmlns:a16="http://schemas.microsoft.com/office/drawing/2014/main" id="{46E1A224-70CA-4207-A7F7-FF1C56BBF12C}"/>
              </a:ext>
            </a:extLst>
          </p:cNvPr>
          <p:cNvSpPr>
            <a:spLocks noGrp="1"/>
          </p:cNvSpPr>
          <p:nvPr>
            <p:ph type="body" sz="quarter" idx="34" hasCustomPrompt="1"/>
          </p:nvPr>
        </p:nvSpPr>
        <p:spPr>
          <a:xfrm>
            <a:off x="5410716" y="3580468"/>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9" name="Text Placeholder 44">
            <a:extLst>
              <a:ext uri="{FF2B5EF4-FFF2-40B4-BE49-F238E27FC236}">
                <a16:creationId xmlns:a16="http://schemas.microsoft.com/office/drawing/2014/main" id="{AA9ED986-3255-4C0F-A456-65EA6AF03AD2}"/>
              </a:ext>
            </a:extLst>
          </p:cNvPr>
          <p:cNvSpPr>
            <a:spLocks noGrp="1"/>
          </p:cNvSpPr>
          <p:nvPr>
            <p:ph type="body" sz="quarter" idx="35" hasCustomPrompt="1"/>
          </p:nvPr>
        </p:nvSpPr>
        <p:spPr>
          <a:xfrm>
            <a:off x="7824549" y="358356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0" name="Text Placeholder 44">
            <a:extLst>
              <a:ext uri="{FF2B5EF4-FFF2-40B4-BE49-F238E27FC236}">
                <a16:creationId xmlns:a16="http://schemas.microsoft.com/office/drawing/2014/main" id="{50B9EC24-6A0F-4E8E-A53B-FA0585774390}"/>
              </a:ext>
            </a:extLst>
          </p:cNvPr>
          <p:cNvSpPr>
            <a:spLocks noGrp="1"/>
          </p:cNvSpPr>
          <p:nvPr>
            <p:ph type="body" sz="quarter" idx="36" hasCustomPrompt="1"/>
          </p:nvPr>
        </p:nvSpPr>
        <p:spPr>
          <a:xfrm>
            <a:off x="10238384" y="3588203"/>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1" name="Text Placeholder 44">
            <a:extLst>
              <a:ext uri="{FF2B5EF4-FFF2-40B4-BE49-F238E27FC236}">
                <a16:creationId xmlns:a16="http://schemas.microsoft.com/office/drawing/2014/main" id="{F25F7921-38DB-444E-94C5-24E3DBA2C9F4}"/>
              </a:ext>
            </a:extLst>
          </p:cNvPr>
          <p:cNvSpPr>
            <a:spLocks noGrp="1"/>
          </p:cNvSpPr>
          <p:nvPr>
            <p:ph type="body" sz="quarter" idx="44" hasCustomPrompt="1"/>
          </p:nvPr>
        </p:nvSpPr>
        <p:spPr>
          <a:xfrm>
            <a:off x="5410716" y="1597537"/>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2" name="Text Placeholder 44">
            <a:extLst>
              <a:ext uri="{FF2B5EF4-FFF2-40B4-BE49-F238E27FC236}">
                <a16:creationId xmlns:a16="http://schemas.microsoft.com/office/drawing/2014/main" id="{6857EC5C-8356-46E8-B8F5-B926971D0E66}"/>
              </a:ext>
            </a:extLst>
          </p:cNvPr>
          <p:cNvSpPr>
            <a:spLocks noGrp="1"/>
          </p:cNvSpPr>
          <p:nvPr>
            <p:ph type="body" sz="quarter" idx="45" hasCustomPrompt="1"/>
          </p:nvPr>
        </p:nvSpPr>
        <p:spPr>
          <a:xfrm>
            <a:off x="7824549" y="1600631"/>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3" name="Text Placeholder 44">
            <a:extLst>
              <a:ext uri="{FF2B5EF4-FFF2-40B4-BE49-F238E27FC236}">
                <a16:creationId xmlns:a16="http://schemas.microsoft.com/office/drawing/2014/main" id="{E0063B6D-42C7-426C-B4DB-561E5ACD0594}"/>
              </a:ext>
            </a:extLst>
          </p:cNvPr>
          <p:cNvSpPr>
            <a:spLocks noGrp="1"/>
          </p:cNvSpPr>
          <p:nvPr>
            <p:ph type="body" sz="quarter" idx="46" hasCustomPrompt="1"/>
          </p:nvPr>
        </p:nvSpPr>
        <p:spPr>
          <a:xfrm>
            <a:off x="10238384" y="160527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4" name="Text Placeholder 2">
            <a:extLst>
              <a:ext uri="{FF2B5EF4-FFF2-40B4-BE49-F238E27FC236}">
                <a16:creationId xmlns:a16="http://schemas.microsoft.com/office/drawing/2014/main" id="{1BB04EF9-7B11-4931-B01F-5538A059B39E}"/>
              </a:ext>
            </a:extLst>
          </p:cNvPr>
          <p:cNvSpPr>
            <a:spLocks noGrp="1"/>
          </p:cNvSpPr>
          <p:nvPr>
            <p:ph type="body" sz="quarter" idx="54" hasCustomPrompt="1"/>
          </p:nvPr>
        </p:nvSpPr>
        <p:spPr>
          <a:xfrm>
            <a:off x="5402461" y="230446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5" name="Text Placeholder 2">
            <a:extLst>
              <a:ext uri="{FF2B5EF4-FFF2-40B4-BE49-F238E27FC236}">
                <a16:creationId xmlns:a16="http://schemas.microsoft.com/office/drawing/2014/main" id="{2E546B8E-6D27-4FFC-A84C-8EE884B1E601}"/>
              </a:ext>
            </a:extLst>
          </p:cNvPr>
          <p:cNvSpPr>
            <a:spLocks noGrp="1"/>
          </p:cNvSpPr>
          <p:nvPr>
            <p:ph type="body" sz="quarter" idx="59" hasCustomPrompt="1"/>
          </p:nvPr>
        </p:nvSpPr>
        <p:spPr>
          <a:xfrm>
            <a:off x="5394206" y="428739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6" name="Text Placeholder 2">
            <a:extLst>
              <a:ext uri="{FF2B5EF4-FFF2-40B4-BE49-F238E27FC236}">
                <a16:creationId xmlns:a16="http://schemas.microsoft.com/office/drawing/2014/main" id="{B24D5403-E6AC-479D-863C-9BC1FDFFB2BD}"/>
              </a:ext>
            </a:extLst>
          </p:cNvPr>
          <p:cNvSpPr>
            <a:spLocks noGrp="1"/>
          </p:cNvSpPr>
          <p:nvPr>
            <p:ph type="body" sz="quarter" idx="60" hasCustomPrompt="1"/>
          </p:nvPr>
        </p:nvSpPr>
        <p:spPr>
          <a:xfrm>
            <a:off x="7816294" y="427162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7" name="Text Placeholder 2">
            <a:extLst>
              <a:ext uri="{FF2B5EF4-FFF2-40B4-BE49-F238E27FC236}">
                <a16:creationId xmlns:a16="http://schemas.microsoft.com/office/drawing/2014/main" id="{6DE812A7-4699-46BF-B9D1-CE52A90A98D6}"/>
              </a:ext>
            </a:extLst>
          </p:cNvPr>
          <p:cNvSpPr>
            <a:spLocks noGrp="1"/>
          </p:cNvSpPr>
          <p:nvPr>
            <p:ph type="body" sz="quarter" idx="61" hasCustomPrompt="1"/>
          </p:nvPr>
        </p:nvSpPr>
        <p:spPr>
          <a:xfrm>
            <a:off x="10230127" y="426978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9" name="Text Placeholder 2">
            <a:extLst>
              <a:ext uri="{FF2B5EF4-FFF2-40B4-BE49-F238E27FC236}">
                <a16:creationId xmlns:a16="http://schemas.microsoft.com/office/drawing/2014/main" id="{A496FC0B-4A59-4F7A-B9C7-3DD1C84E57C2}"/>
              </a:ext>
            </a:extLst>
          </p:cNvPr>
          <p:cNvSpPr>
            <a:spLocks noGrp="1"/>
          </p:cNvSpPr>
          <p:nvPr>
            <p:ph type="body" sz="quarter" idx="55" hasCustomPrompt="1"/>
          </p:nvPr>
        </p:nvSpPr>
        <p:spPr>
          <a:xfrm>
            <a:off x="7824549" y="228869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20" name="Text Placeholder 2">
            <a:extLst>
              <a:ext uri="{FF2B5EF4-FFF2-40B4-BE49-F238E27FC236}">
                <a16:creationId xmlns:a16="http://schemas.microsoft.com/office/drawing/2014/main" id="{B4C2034D-2E80-484B-A43B-BFB689B79FAE}"/>
              </a:ext>
            </a:extLst>
          </p:cNvPr>
          <p:cNvSpPr>
            <a:spLocks noGrp="1"/>
          </p:cNvSpPr>
          <p:nvPr>
            <p:ph type="body" sz="quarter" idx="56" hasCustomPrompt="1"/>
          </p:nvPr>
        </p:nvSpPr>
        <p:spPr>
          <a:xfrm>
            <a:off x="10238382" y="228685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pic>
        <p:nvPicPr>
          <p:cNvPr id="24" name="Picture 23">
            <a:extLst>
              <a:ext uri="{FF2B5EF4-FFF2-40B4-BE49-F238E27FC236}">
                <a16:creationId xmlns:a16="http://schemas.microsoft.com/office/drawing/2014/main" id="{E17DA2B9-1000-45D6-90EF-B1002F6F329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8" name="TextBox 17">
            <a:extLst>
              <a:ext uri="{FF2B5EF4-FFF2-40B4-BE49-F238E27FC236}">
                <a16:creationId xmlns:a16="http://schemas.microsoft.com/office/drawing/2014/main" id="{99B135AF-9F12-47AD-B3E1-8BD6A468986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1" name="Slide Number Placeholder 6">
            <a:extLst>
              <a:ext uri="{FF2B5EF4-FFF2-40B4-BE49-F238E27FC236}">
                <a16:creationId xmlns:a16="http://schemas.microsoft.com/office/drawing/2014/main" id="{860B32A6-5DFD-43E2-BF94-DB45716E24B9}"/>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5970146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urse Agenda - Option4">
    <p:bg>
      <p:bgPr>
        <a:solidFill>
          <a:schemeClr val="bg1"/>
        </a:solidFill>
        <a:effectLst/>
      </p:bgPr>
    </p:bg>
    <p:spTree>
      <p:nvGrpSpPr>
        <p:cNvPr id="1" name=""/>
        <p:cNvGrpSpPr/>
        <p:nvPr/>
      </p:nvGrpSpPr>
      <p:grpSpPr>
        <a:xfrm>
          <a:off x="0" y="0"/>
          <a:ext cx="0" cy="0"/>
          <a:chOff x="0" y="0"/>
          <a:chExt cx="0" cy="0"/>
        </a:xfrm>
      </p:grpSpPr>
      <p:sp>
        <p:nvSpPr>
          <p:cNvPr id="34" name="Shape 427">
            <a:extLst>
              <a:ext uri="{FF2B5EF4-FFF2-40B4-BE49-F238E27FC236}">
                <a16:creationId xmlns:a16="http://schemas.microsoft.com/office/drawing/2014/main" id="{D2171CE2-AC8D-40F5-8EC1-86AC00CC38C7}"/>
              </a:ext>
            </a:extLst>
          </p:cNvPr>
          <p:cNvSpPr>
            <a:spLocks noGrp="1"/>
          </p:cNvSpPr>
          <p:nvPr>
            <p:ph type="body" sz="quarter" idx="52" hasCustomPrompt="1"/>
          </p:nvPr>
        </p:nvSpPr>
        <p:spPr>
          <a:xfrm>
            <a:off x="846341" y="126274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36" name="Shape 427">
            <a:extLst>
              <a:ext uri="{FF2B5EF4-FFF2-40B4-BE49-F238E27FC236}">
                <a16:creationId xmlns:a16="http://schemas.microsoft.com/office/drawing/2014/main" id="{D2F44EE3-B5DC-4384-AE96-6A9C53C88764}"/>
              </a:ext>
            </a:extLst>
          </p:cNvPr>
          <p:cNvSpPr>
            <a:spLocks noGrp="1"/>
          </p:cNvSpPr>
          <p:nvPr>
            <p:ph type="body" sz="quarter" idx="59" hasCustomPrompt="1"/>
          </p:nvPr>
        </p:nvSpPr>
        <p:spPr>
          <a:xfrm>
            <a:off x="379020" y="1262744"/>
            <a:ext cx="467321"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37" name="Shape 427">
            <a:extLst>
              <a:ext uri="{FF2B5EF4-FFF2-40B4-BE49-F238E27FC236}">
                <a16:creationId xmlns:a16="http://schemas.microsoft.com/office/drawing/2014/main" id="{DB8280B4-53DC-4B0D-B130-DC701C09094C}"/>
              </a:ext>
            </a:extLst>
          </p:cNvPr>
          <p:cNvSpPr>
            <a:spLocks noGrp="1"/>
          </p:cNvSpPr>
          <p:nvPr>
            <p:ph type="body" sz="quarter" idx="67" hasCustomPrompt="1"/>
          </p:nvPr>
        </p:nvSpPr>
        <p:spPr>
          <a:xfrm>
            <a:off x="846341" y="1771386"/>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39" name="Shape 427">
            <a:extLst>
              <a:ext uri="{FF2B5EF4-FFF2-40B4-BE49-F238E27FC236}">
                <a16:creationId xmlns:a16="http://schemas.microsoft.com/office/drawing/2014/main" id="{F9442AC2-89B6-45D1-A507-FDE7C90FB5C2}"/>
              </a:ext>
            </a:extLst>
          </p:cNvPr>
          <p:cNvSpPr>
            <a:spLocks noGrp="1"/>
          </p:cNvSpPr>
          <p:nvPr>
            <p:ph type="body" sz="quarter" idx="69" hasCustomPrompt="1"/>
          </p:nvPr>
        </p:nvSpPr>
        <p:spPr>
          <a:xfrm>
            <a:off x="379021" y="1771386"/>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1" name="Shape 427">
            <a:extLst>
              <a:ext uri="{FF2B5EF4-FFF2-40B4-BE49-F238E27FC236}">
                <a16:creationId xmlns:a16="http://schemas.microsoft.com/office/drawing/2014/main" id="{1A2DBAF8-35DB-44D2-88D2-AE8EFBCB6CD4}"/>
              </a:ext>
            </a:extLst>
          </p:cNvPr>
          <p:cNvSpPr>
            <a:spLocks noGrp="1"/>
          </p:cNvSpPr>
          <p:nvPr>
            <p:ph type="body" sz="quarter" idx="72" hasCustomPrompt="1"/>
          </p:nvPr>
        </p:nvSpPr>
        <p:spPr>
          <a:xfrm>
            <a:off x="846341" y="2280028"/>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2" name="Shape 427">
            <a:extLst>
              <a:ext uri="{FF2B5EF4-FFF2-40B4-BE49-F238E27FC236}">
                <a16:creationId xmlns:a16="http://schemas.microsoft.com/office/drawing/2014/main" id="{47504910-6C5B-4FAF-9446-919407FA737E}"/>
              </a:ext>
            </a:extLst>
          </p:cNvPr>
          <p:cNvSpPr>
            <a:spLocks noGrp="1"/>
          </p:cNvSpPr>
          <p:nvPr>
            <p:ph type="body" sz="quarter" idx="74" hasCustomPrompt="1"/>
          </p:nvPr>
        </p:nvSpPr>
        <p:spPr>
          <a:xfrm>
            <a:off x="379021" y="2280028"/>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4" name="Shape 427">
            <a:extLst>
              <a:ext uri="{FF2B5EF4-FFF2-40B4-BE49-F238E27FC236}">
                <a16:creationId xmlns:a16="http://schemas.microsoft.com/office/drawing/2014/main" id="{F9886ABF-396F-4A60-BF49-626CC12002FE}"/>
              </a:ext>
            </a:extLst>
          </p:cNvPr>
          <p:cNvSpPr>
            <a:spLocks noGrp="1"/>
          </p:cNvSpPr>
          <p:nvPr>
            <p:ph type="body" sz="quarter" idx="77" hasCustomPrompt="1"/>
          </p:nvPr>
        </p:nvSpPr>
        <p:spPr>
          <a:xfrm>
            <a:off x="846341" y="2788670"/>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6" name="Shape 427">
            <a:extLst>
              <a:ext uri="{FF2B5EF4-FFF2-40B4-BE49-F238E27FC236}">
                <a16:creationId xmlns:a16="http://schemas.microsoft.com/office/drawing/2014/main" id="{395BB10A-E932-4830-A4A3-4D410B3ADDE7}"/>
              </a:ext>
            </a:extLst>
          </p:cNvPr>
          <p:cNvSpPr>
            <a:spLocks noGrp="1"/>
          </p:cNvSpPr>
          <p:nvPr>
            <p:ph type="body" sz="quarter" idx="79" hasCustomPrompt="1"/>
          </p:nvPr>
        </p:nvSpPr>
        <p:spPr>
          <a:xfrm>
            <a:off x="379021" y="2788670"/>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7" name="Shape 427">
            <a:extLst>
              <a:ext uri="{FF2B5EF4-FFF2-40B4-BE49-F238E27FC236}">
                <a16:creationId xmlns:a16="http://schemas.microsoft.com/office/drawing/2014/main" id="{7E942366-2192-4B05-A6EB-D93C1E97A3F2}"/>
              </a:ext>
            </a:extLst>
          </p:cNvPr>
          <p:cNvSpPr>
            <a:spLocks noGrp="1"/>
          </p:cNvSpPr>
          <p:nvPr>
            <p:ph type="body" sz="quarter" idx="82" hasCustomPrompt="1"/>
          </p:nvPr>
        </p:nvSpPr>
        <p:spPr>
          <a:xfrm>
            <a:off x="846341" y="3297312"/>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9" name="Shape 427">
            <a:extLst>
              <a:ext uri="{FF2B5EF4-FFF2-40B4-BE49-F238E27FC236}">
                <a16:creationId xmlns:a16="http://schemas.microsoft.com/office/drawing/2014/main" id="{D0383E7A-23E0-47FE-B5B7-75CB34DA9A1F}"/>
              </a:ext>
            </a:extLst>
          </p:cNvPr>
          <p:cNvSpPr>
            <a:spLocks noGrp="1"/>
          </p:cNvSpPr>
          <p:nvPr>
            <p:ph type="body" sz="quarter" idx="84" hasCustomPrompt="1"/>
          </p:nvPr>
        </p:nvSpPr>
        <p:spPr>
          <a:xfrm>
            <a:off x="379021" y="3297312"/>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1" name="Shape 427">
            <a:extLst>
              <a:ext uri="{FF2B5EF4-FFF2-40B4-BE49-F238E27FC236}">
                <a16:creationId xmlns:a16="http://schemas.microsoft.com/office/drawing/2014/main" id="{71DF1DCC-CC9A-4C30-B6AE-65711D5601D4}"/>
              </a:ext>
            </a:extLst>
          </p:cNvPr>
          <p:cNvSpPr>
            <a:spLocks noGrp="1"/>
          </p:cNvSpPr>
          <p:nvPr>
            <p:ph type="body" sz="quarter" idx="87" hasCustomPrompt="1"/>
          </p:nvPr>
        </p:nvSpPr>
        <p:spPr>
          <a:xfrm>
            <a:off x="846341" y="380595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2" name="Shape 427">
            <a:extLst>
              <a:ext uri="{FF2B5EF4-FFF2-40B4-BE49-F238E27FC236}">
                <a16:creationId xmlns:a16="http://schemas.microsoft.com/office/drawing/2014/main" id="{A7CB5064-D7F7-494D-9A5D-2E407F1B3C71}"/>
              </a:ext>
            </a:extLst>
          </p:cNvPr>
          <p:cNvSpPr>
            <a:spLocks noGrp="1"/>
          </p:cNvSpPr>
          <p:nvPr>
            <p:ph type="body" sz="quarter" idx="89" hasCustomPrompt="1"/>
          </p:nvPr>
        </p:nvSpPr>
        <p:spPr>
          <a:xfrm>
            <a:off x="379021" y="3805954"/>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4" name="Shape 427">
            <a:extLst>
              <a:ext uri="{FF2B5EF4-FFF2-40B4-BE49-F238E27FC236}">
                <a16:creationId xmlns:a16="http://schemas.microsoft.com/office/drawing/2014/main" id="{4D295C50-974F-406E-8616-DC5565F1533F}"/>
              </a:ext>
            </a:extLst>
          </p:cNvPr>
          <p:cNvSpPr>
            <a:spLocks noGrp="1"/>
          </p:cNvSpPr>
          <p:nvPr>
            <p:ph type="body" sz="quarter" idx="92" hasCustomPrompt="1"/>
          </p:nvPr>
        </p:nvSpPr>
        <p:spPr>
          <a:xfrm>
            <a:off x="846341" y="4314596"/>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6" name="Shape 427">
            <a:extLst>
              <a:ext uri="{FF2B5EF4-FFF2-40B4-BE49-F238E27FC236}">
                <a16:creationId xmlns:a16="http://schemas.microsoft.com/office/drawing/2014/main" id="{600A9DE0-F829-4091-9295-3A04AF7E05C9}"/>
              </a:ext>
            </a:extLst>
          </p:cNvPr>
          <p:cNvSpPr>
            <a:spLocks noGrp="1"/>
          </p:cNvSpPr>
          <p:nvPr>
            <p:ph type="body" sz="quarter" idx="94" hasCustomPrompt="1"/>
          </p:nvPr>
        </p:nvSpPr>
        <p:spPr>
          <a:xfrm>
            <a:off x="379021" y="4314596"/>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7" name="Shape 427">
            <a:extLst>
              <a:ext uri="{FF2B5EF4-FFF2-40B4-BE49-F238E27FC236}">
                <a16:creationId xmlns:a16="http://schemas.microsoft.com/office/drawing/2014/main" id="{2B29C532-5627-4984-A17D-D76475DC42A3}"/>
              </a:ext>
            </a:extLst>
          </p:cNvPr>
          <p:cNvSpPr>
            <a:spLocks noGrp="1"/>
          </p:cNvSpPr>
          <p:nvPr>
            <p:ph type="body" sz="quarter" idx="97" hasCustomPrompt="1"/>
          </p:nvPr>
        </p:nvSpPr>
        <p:spPr>
          <a:xfrm>
            <a:off x="846341" y="4823238"/>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9" name="Shape 427">
            <a:extLst>
              <a:ext uri="{FF2B5EF4-FFF2-40B4-BE49-F238E27FC236}">
                <a16:creationId xmlns:a16="http://schemas.microsoft.com/office/drawing/2014/main" id="{A2183BD6-FF17-4990-8FE8-AE86F92690D5}"/>
              </a:ext>
            </a:extLst>
          </p:cNvPr>
          <p:cNvSpPr>
            <a:spLocks noGrp="1"/>
          </p:cNvSpPr>
          <p:nvPr>
            <p:ph type="body" sz="quarter" idx="99" hasCustomPrompt="1"/>
          </p:nvPr>
        </p:nvSpPr>
        <p:spPr>
          <a:xfrm>
            <a:off x="379021" y="4823238"/>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61" name="Shape 427">
            <a:extLst>
              <a:ext uri="{FF2B5EF4-FFF2-40B4-BE49-F238E27FC236}">
                <a16:creationId xmlns:a16="http://schemas.microsoft.com/office/drawing/2014/main" id="{061C40C9-DE1D-4510-8EE0-6F5CF1B82D31}"/>
              </a:ext>
            </a:extLst>
          </p:cNvPr>
          <p:cNvSpPr>
            <a:spLocks noGrp="1"/>
          </p:cNvSpPr>
          <p:nvPr>
            <p:ph type="body" sz="quarter" idx="102" hasCustomPrompt="1"/>
          </p:nvPr>
        </p:nvSpPr>
        <p:spPr>
          <a:xfrm>
            <a:off x="846341" y="5331880"/>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62" name="Shape 427">
            <a:extLst>
              <a:ext uri="{FF2B5EF4-FFF2-40B4-BE49-F238E27FC236}">
                <a16:creationId xmlns:a16="http://schemas.microsoft.com/office/drawing/2014/main" id="{949BE901-1343-4076-80D1-C1A9CB29F595}"/>
              </a:ext>
            </a:extLst>
          </p:cNvPr>
          <p:cNvSpPr>
            <a:spLocks noGrp="1"/>
          </p:cNvSpPr>
          <p:nvPr>
            <p:ph type="body" sz="quarter" idx="104" hasCustomPrompt="1"/>
          </p:nvPr>
        </p:nvSpPr>
        <p:spPr>
          <a:xfrm>
            <a:off x="379021" y="5331880"/>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64" name="Shape 427">
            <a:extLst>
              <a:ext uri="{FF2B5EF4-FFF2-40B4-BE49-F238E27FC236}">
                <a16:creationId xmlns:a16="http://schemas.microsoft.com/office/drawing/2014/main" id="{3ACC419B-825D-4054-AAFB-E87C7CB075D7}"/>
              </a:ext>
            </a:extLst>
          </p:cNvPr>
          <p:cNvSpPr>
            <a:spLocks noGrp="1"/>
          </p:cNvSpPr>
          <p:nvPr>
            <p:ph type="body" sz="quarter" idx="107" hasCustomPrompt="1"/>
          </p:nvPr>
        </p:nvSpPr>
        <p:spPr>
          <a:xfrm>
            <a:off x="846341" y="584052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66" name="Shape 427">
            <a:extLst>
              <a:ext uri="{FF2B5EF4-FFF2-40B4-BE49-F238E27FC236}">
                <a16:creationId xmlns:a16="http://schemas.microsoft.com/office/drawing/2014/main" id="{0E44AA5D-B04F-466C-9084-0582EECD3F5F}"/>
              </a:ext>
            </a:extLst>
          </p:cNvPr>
          <p:cNvSpPr>
            <a:spLocks noGrp="1"/>
          </p:cNvSpPr>
          <p:nvPr>
            <p:ph type="body" sz="quarter" idx="109" hasCustomPrompt="1"/>
          </p:nvPr>
        </p:nvSpPr>
        <p:spPr>
          <a:xfrm>
            <a:off x="379021" y="5840524"/>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pic>
        <p:nvPicPr>
          <p:cNvPr id="26" name="Picture 25">
            <a:extLst>
              <a:ext uri="{FF2B5EF4-FFF2-40B4-BE49-F238E27FC236}">
                <a16:creationId xmlns:a16="http://schemas.microsoft.com/office/drawing/2014/main" id="{F3B4FD7F-C4BE-46BE-9AC1-15A43CA0E04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25" name="TextBox 24">
            <a:extLst>
              <a:ext uri="{FF2B5EF4-FFF2-40B4-BE49-F238E27FC236}">
                <a16:creationId xmlns:a16="http://schemas.microsoft.com/office/drawing/2014/main" id="{42F917FB-30DE-421E-96DD-4E4E8ABF5CFE}"/>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7" name="Slide Number Placeholder 6">
            <a:extLst>
              <a:ext uri="{FF2B5EF4-FFF2-40B4-BE49-F238E27FC236}">
                <a16:creationId xmlns:a16="http://schemas.microsoft.com/office/drawing/2014/main" id="{C82C152B-0CD7-4E23-ADED-767E17E363DD}"/>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96320990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urse Overview">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055914"/>
            <a:ext cx="11437937" cy="5402424"/>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4392934"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Course Overview</a:t>
            </a:r>
          </a:p>
        </p:txBody>
      </p:sp>
      <p:pic>
        <p:nvPicPr>
          <p:cNvPr id="9" name="Picture 8">
            <a:extLst>
              <a:ext uri="{FF2B5EF4-FFF2-40B4-BE49-F238E27FC236}">
                <a16:creationId xmlns:a16="http://schemas.microsoft.com/office/drawing/2014/main" id="{5308293C-7055-4344-99D8-1BAD584EFF5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B134DE07-9C6B-4222-945F-FA64C3A1630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BCDDE09B-6CD5-423D-9F78-8E500070B6A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848453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9 - Dark Blank">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203B71-5933-4CA4-915E-CF0F8D6A8B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16" name="Rectangle 15">
            <a:extLst>
              <a:ext uri="{FF2B5EF4-FFF2-40B4-BE49-F238E27FC236}">
                <a16:creationId xmlns:a16="http://schemas.microsoft.com/office/drawing/2014/main" id="{1DA464EE-C026-4F29-A605-734485AB69E8}"/>
              </a:ext>
            </a:extLst>
          </p:cNvPr>
          <p:cNvSpPr/>
          <p:nvPr userDrawn="1"/>
        </p:nvSpPr>
        <p:spPr>
          <a:xfrm>
            <a:off x="0" y="9525"/>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picture containing card, drawing, crosswalk, table&#10;&#10;Description automatically generated">
            <a:extLst>
              <a:ext uri="{FF2B5EF4-FFF2-40B4-BE49-F238E27FC236}">
                <a16:creationId xmlns:a16="http://schemas.microsoft.com/office/drawing/2014/main" id="{BA183CA5-FE0E-464C-8E09-B298F1A32C9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
        <p:nvSpPr>
          <p:cNvPr id="26" name="TextBox 25">
            <a:extLst>
              <a:ext uri="{FF2B5EF4-FFF2-40B4-BE49-F238E27FC236}">
                <a16:creationId xmlns:a16="http://schemas.microsoft.com/office/drawing/2014/main" id="{CA215715-A106-4D5E-825C-7D9424F25171}"/>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t>Learning and Knowledge Management</a:t>
            </a:r>
          </a:p>
        </p:txBody>
      </p:sp>
      <p:sp>
        <p:nvSpPr>
          <p:cNvPr id="27" name="Title 1">
            <a:extLst>
              <a:ext uri="{FF2B5EF4-FFF2-40B4-BE49-F238E27FC236}">
                <a16:creationId xmlns:a16="http://schemas.microsoft.com/office/drawing/2014/main" id="{EF8E90FB-DF23-4B68-A218-659A31FE39BB}"/>
              </a:ext>
            </a:extLst>
          </p:cNvPr>
          <p:cNvSpPr>
            <a:spLocks noGrp="1"/>
          </p:cNvSpPr>
          <p:nvPr>
            <p:ph type="ctrTitle" hasCustomPrompt="1"/>
          </p:nvPr>
        </p:nvSpPr>
        <p:spPr>
          <a:xfrm>
            <a:off x="381001" y="381001"/>
            <a:ext cx="5715000" cy="2476499"/>
          </a:xfrm>
          <a:prstGeom prst="rect">
            <a:avLst/>
          </a:prstGeom>
        </p:spPr>
        <p:txBody>
          <a:bodyPr anchor="b"/>
          <a:lstStyle>
            <a:lvl1pPr algn="l">
              <a:lnSpc>
                <a:spcPct val="90000"/>
              </a:lnSpc>
              <a:defRPr sz="4800" cap="none" baseline="0">
                <a:solidFill>
                  <a:schemeClr val="tx1"/>
                </a:solidFill>
              </a:defRPr>
            </a:lvl1pPr>
          </a:lstStyle>
          <a:p>
            <a:r>
              <a:rPr lang="en-US"/>
              <a:t>Place presentation title here 48pt</a:t>
            </a:r>
          </a:p>
        </p:txBody>
      </p:sp>
      <p:sp>
        <p:nvSpPr>
          <p:cNvPr id="28" name="Subtitle 2">
            <a:extLst>
              <a:ext uri="{FF2B5EF4-FFF2-40B4-BE49-F238E27FC236}">
                <a16:creationId xmlns:a16="http://schemas.microsoft.com/office/drawing/2014/main" id="{17388D71-6A40-49BE-9E25-B2254D7DAAE1}"/>
              </a:ext>
            </a:extLst>
          </p:cNvPr>
          <p:cNvSpPr>
            <a:spLocks noGrp="1"/>
          </p:cNvSpPr>
          <p:nvPr>
            <p:ph type="subTitle" idx="1" hasCustomPrompt="1"/>
          </p:nvPr>
        </p:nvSpPr>
        <p:spPr>
          <a:xfrm>
            <a:off x="381001" y="3097823"/>
            <a:ext cx="4301168" cy="1092845"/>
          </a:xfrm>
          <a:prstGeom prst="rect">
            <a:avLst/>
          </a:prstGeom>
        </p:spPr>
        <p:txBody>
          <a:bodyPr/>
          <a:lstStyle>
            <a:lvl1pPr marL="0" indent="0" algn="l">
              <a:lnSpc>
                <a:spcPct val="90000"/>
              </a:lnSpc>
              <a:spcAft>
                <a:spcPts val="0"/>
              </a:spcAft>
              <a:buNone/>
              <a:defRPr sz="2400" b="0" i="0" cap="none" spc="0" baseline="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Palatino Linotype 24pt</a:t>
            </a:r>
          </a:p>
        </p:txBody>
      </p:sp>
      <p:sp>
        <p:nvSpPr>
          <p:cNvPr id="9" name="TextBox 8">
            <a:extLst>
              <a:ext uri="{FF2B5EF4-FFF2-40B4-BE49-F238E27FC236}">
                <a16:creationId xmlns:a16="http://schemas.microsoft.com/office/drawing/2014/main" id="{262A28A0-28AA-4DB1-AA7F-228417FEC2B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solidFill>
                <a:effectLst/>
                <a:uLnTx/>
                <a:uFillTx/>
              </a:rPr>
              <a:t>Copyright © 2020 Accenture. All rights reserved.</a:t>
            </a:r>
            <a:endParaRPr kumimoji="0" lang="en-US" sz="1800" b="0" i="0" u="none" strike="noStrike" kern="0" cap="none" spc="0" normalizeH="0" baseline="0" noProof="0">
              <a:ln>
                <a:noFill/>
              </a:ln>
              <a:solidFill>
                <a:schemeClr val="tx1"/>
              </a:solidFill>
              <a:effectLst/>
              <a:uLnTx/>
              <a:uFillTx/>
            </a:endParaRPr>
          </a:p>
        </p:txBody>
      </p:sp>
    </p:spTree>
    <p:extLst>
      <p:ext uri="{BB962C8B-B14F-4D97-AF65-F5344CB8AC3E}">
        <p14:creationId xmlns:p14="http://schemas.microsoft.com/office/powerpoint/2010/main" val="3242439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opic Lis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2565511"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Topic List</a:t>
            </a:r>
          </a:p>
        </p:txBody>
      </p:sp>
      <p:sp>
        <p:nvSpPr>
          <p:cNvPr id="8" name="Table Placeholder 7">
            <a:extLst>
              <a:ext uri="{FF2B5EF4-FFF2-40B4-BE49-F238E27FC236}">
                <a16:creationId xmlns:a16="http://schemas.microsoft.com/office/drawing/2014/main" id="{91C9367B-8E61-4325-845F-EA23F2E39DE1}"/>
              </a:ext>
            </a:extLst>
          </p:cNvPr>
          <p:cNvSpPr>
            <a:spLocks noGrp="1"/>
          </p:cNvSpPr>
          <p:nvPr>
            <p:ph type="tbl" sz="quarter" idx="10"/>
          </p:nvPr>
        </p:nvSpPr>
        <p:spPr>
          <a:xfrm>
            <a:off x="3088165" y="1109663"/>
            <a:ext cx="6015671" cy="4899025"/>
          </a:xfrm>
          <a:prstGeom prst="rect">
            <a:avLst/>
          </a:prstGeom>
        </p:spPr>
        <p:txBody>
          <a:bodyPr/>
          <a:lstStyle/>
          <a:p>
            <a:endParaRPr lang="en-US"/>
          </a:p>
        </p:txBody>
      </p:sp>
      <p:pic>
        <p:nvPicPr>
          <p:cNvPr id="9" name="Picture 8">
            <a:extLst>
              <a:ext uri="{FF2B5EF4-FFF2-40B4-BE49-F238E27FC236}">
                <a16:creationId xmlns:a16="http://schemas.microsoft.com/office/drawing/2014/main" id="{ED846905-0AF4-4DF4-9C86-73916CFD50F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TextBox 6">
            <a:extLst>
              <a:ext uri="{FF2B5EF4-FFF2-40B4-BE49-F238E27FC236}">
                <a16:creationId xmlns:a16="http://schemas.microsoft.com/office/drawing/2014/main" id="{C3D51444-F51E-4557-8041-BBAF58E03F2B}"/>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833612F9-3720-4E5E-9DD5-D6E2264F5A8E}"/>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1566409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lide Divider">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D55C4B40-0AAA-4530-BDE6-D3F2C9DBA7A4}"/>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endParaRPr lang="en-GB"/>
          </a:p>
        </p:txBody>
      </p:sp>
      <p:pic>
        <p:nvPicPr>
          <p:cNvPr id="7" name="Picture 6">
            <a:extLst>
              <a:ext uri="{FF2B5EF4-FFF2-40B4-BE49-F238E27FC236}">
                <a16:creationId xmlns:a16="http://schemas.microsoft.com/office/drawing/2014/main" id="{127C4AF9-2FED-4EF8-8E5C-B13319242DB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D844CE3E-E5B3-4180-86F1-D2FB3F337DF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A022B740-C0D1-4AB6-96BB-66DA005EA96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4101174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 Option 1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dirty="0"/>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11437937" cy="5067300"/>
          </a:xfrm>
          <a:prstGeom prst="rect">
            <a:avLst/>
          </a:prstGeom>
        </p:spPr>
        <p:txBody>
          <a:bodyPr/>
          <a:lstStyle>
            <a:lvl1pPr marL="342900" indent="-342900" algn="l">
              <a:lnSpc>
                <a:spcPct val="100000"/>
              </a:lnSpc>
              <a:buFont typeface="Arial" panose="020B0604020202020204" pitchFamily="34" charset="0"/>
              <a:buChar char="•"/>
              <a:defRPr sz="2000" b="0"/>
            </a:lvl1pPr>
            <a:lvl2pPr marL="342900" indent="-342900">
              <a:buFont typeface="Arial" panose="020B0604020202020204" pitchFamily="34" charset="0"/>
              <a:buChar char="•"/>
              <a:defRPr sz="2000"/>
            </a:lvl2pPr>
            <a:lvl3pPr marL="569906" indent="-285750">
              <a:buFont typeface="Arial" panose="020B0604020202020204" pitchFamily="34" charset="0"/>
              <a:buChar char="•"/>
              <a:defRPr sz="1800"/>
            </a:lvl3pPr>
            <a:lvl4pPr marL="800087" indent="-285750">
              <a:spcAft>
                <a:spcPts val="600"/>
              </a:spcAft>
              <a:buFont typeface="Arial" panose="020B0604020202020204" pitchFamily="34" charset="0"/>
              <a:buChar char="•"/>
              <a:defRPr sz="1600"/>
            </a:lvl4pPr>
            <a:lvl5pPr marL="965183" indent="-285750">
              <a:spcAft>
                <a:spcPts val="600"/>
              </a:spcAft>
              <a:buFont typeface="Arial" panose="020B0604020202020204" pitchFamily="34" charset="0"/>
              <a:buChar char="•"/>
              <a:defRPr sz="1600"/>
            </a:lvl5pPr>
            <a:lvl6pPr marL="1027090" indent="-171450">
              <a:buFont typeface="Arial" panose="020B0604020202020204" pitchFamily="34" charset="0"/>
              <a:buChar char="•"/>
              <a:defRPr/>
            </a:lvl6pPr>
          </a:lstStyle>
          <a:p>
            <a:pPr lvl="0"/>
            <a:r>
              <a:rPr lang="en-US" dirty="0"/>
              <a:t>Click to enter the content</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9" name="Picture 8">
            <a:extLst>
              <a:ext uri="{FF2B5EF4-FFF2-40B4-BE49-F238E27FC236}">
                <a16:creationId xmlns:a16="http://schemas.microsoft.com/office/drawing/2014/main" id="{37B1B9D9-A003-4644-BD7C-CCC3FE99E6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77DDC41D-81A8-446A-A96F-E3D3F15D191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A5A1962B-C3CC-420A-A752-1FC8A7C3D5B2}"/>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9947719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 Option 2 (Topic, Sub-topic an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828800"/>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7A4713EB-8A98-4809-932D-73C4DABAD4C8}"/>
              </a:ext>
            </a:extLst>
          </p:cNvPr>
          <p:cNvSpPr>
            <a:spLocks noGrp="1"/>
          </p:cNvSpPr>
          <p:nvPr>
            <p:ph type="body" sz="quarter" idx="12" hasCustomPrompt="1"/>
          </p:nvPr>
        </p:nvSpPr>
        <p:spPr>
          <a:xfrm>
            <a:off x="373063" y="1398489"/>
            <a:ext cx="11437223"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pic>
        <p:nvPicPr>
          <p:cNvPr id="9" name="Picture 8">
            <a:extLst>
              <a:ext uri="{FF2B5EF4-FFF2-40B4-BE49-F238E27FC236}">
                <a16:creationId xmlns:a16="http://schemas.microsoft.com/office/drawing/2014/main" id="{E970636A-EA4E-4F53-AF96-CC4B87EAAC3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0" name="TextBox 9">
            <a:extLst>
              <a:ext uri="{FF2B5EF4-FFF2-40B4-BE49-F238E27FC236}">
                <a16:creationId xmlns:a16="http://schemas.microsoft.com/office/drawing/2014/main" id="{05EAD2B4-24E6-4A74-B3F4-20B42BF2E9D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D9785749-2016-456B-BD0B-A8CF2ABF031A}"/>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1144343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 Option 3 (2-column without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6" name="Content Placeholder 11">
            <a:extLst>
              <a:ext uri="{FF2B5EF4-FFF2-40B4-BE49-F238E27FC236}">
                <a16:creationId xmlns:a16="http://schemas.microsoft.com/office/drawing/2014/main" id="{F0E84C4E-2514-4AA0-8927-802E6E40FB64}"/>
              </a:ext>
            </a:extLst>
          </p:cNvPr>
          <p:cNvSpPr>
            <a:spLocks noGrp="1"/>
          </p:cNvSpPr>
          <p:nvPr>
            <p:ph sz="quarter" idx="13" hasCustomPrompt="1"/>
          </p:nvPr>
        </p:nvSpPr>
        <p:spPr>
          <a:xfrm>
            <a:off x="373063" y="1390244"/>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sp>
        <p:nvSpPr>
          <p:cNvPr id="8" name="Content Placeholder 11">
            <a:extLst>
              <a:ext uri="{FF2B5EF4-FFF2-40B4-BE49-F238E27FC236}">
                <a16:creationId xmlns:a16="http://schemas.microsoft.com/office/drawing/2014/main" id="{C443D5FC-0C36-44DC-9556-2B1562D46421}"/>
              </a:ext>
            </a:extLst>
          </p:cNvPr>
          <p:cNvSpPr>
            <a:spLocks noGrp="1"/>
          </p:cNvSpPr>
          <p:nvPr>
            <p:ph sz="quarter" idx="14" hasCustomPrompt="1"/>
          </p:nvPr>
        </p:nvSpPr>
        <p:spPr>
          <a:xfrm>
            <a:off x="6264405" y="1387588"/>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pic>
        <p:nvPicPr>
          <p:cNvPr id="10" name="Picture 9">
            <a:extLst>
              <a:ext uri="{FF2B5EF4-FFF2-40B4-BE49-F238E27FC236}">
                <a16:creationId xmlns:a16="http://schemas.microsoft.com/office/drawing/2014/main" id="{D7144026-598E-4FFE-952B-BBE211CA223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TextBox 10">
            <a:extLst>
              <a:ext uri="{FF2B5EF4-FFF2-40B4-BE49-F238E27FC236}">
                <a16:creationId xmlns:a16="http://schemas.microsoft.com/office/drawing/2014/main" id="{EBA83EBA-C1DB-41DA-8D35-5BFECA334BA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2" name="Slide Number Placeholder 6">
            <a:extLst>
              <a:ext uri="{FF2B5EF4-FFF2-40B4-BE49-F238E27FC236}">
                <a16:creationId xmlns:a16="http://schemas.microsoft.com/office/drawing/2014/main" id="{D2613C9C-0B43-408C-BD82-404A9ECCA67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4422089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 Option 4 (2-column with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6" name="Text Placeholder 3">
            <a:extLst>
              <a:ext uri="{FF2B5EF4-FFF2-40B4-BE49-F238E27FC236}">
                <a16:creationId xmlns:a16="http://schemas.microsoft.com/office/drawing/2014/main" id="{4AC6D44A-CC4D-4B1C-A8F8-784D9565B6FA}"/>
              </a:ext>
            </a:extLst>
          </p:cNvPr>
          <p:cNvSpPr>
            <a:spLocks noGrp="1"/>
          </p:cNvSpPr>
          <p:nvPr>
            <p:ph type="body" sz="quarter" idx="13" hasCustomPrompt="1"/>
          </p:nvPr>
        </p:nvSpPr>
        <p:spPr>
          <a:xfrm>
            <a:off x="373064" y="1398489"/>
            <a:ext cx="5548312"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sp>
        <p:nvSpPr>
          <p:cNvPr id="7" name="Text Placeholder 3">
            <a:extLst>
              <a:ext uri="{FF2B5EF4-FFF2-40B4-BE49-F238E27FC236}">
                <a16:creationId xmlns:a16="http://schemas.microsoft.com/office/drawing/2014/main" id="{9C08F6D1-F4F0-4FD3-80B2-F864C3547694}"/>
              </a:ext>
            </a:extLst>
          </p:cNvPr>
          <p:cNvSpPr>
            <a:spLocks noGrp="1"/>
          </p:cNvSpPr>
          <p:nvPr>
            <p:ph type="body" sz="quarter" idx="14" hasCustomPrompt="1"/>
          </p:nvPr>
        </p:nvSpPr>
        <p:spPr>
          <a:xfrm>
            <a:off x="6233905" y="1392718"/>
            <a:ext cx="5577095"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sp>
        <p:nvSpPr>
          <p:cNvPr id="8" name="Content Placeholder 11">
            <a:extLst>
              <a:ext uri="{FF2B5EF4-FFF2-40B4-BE49-F238E27FC236}">
                <a16:creationId xmlns:a16="http://schemas.microsoft.com/office/drawing/2014/main" id="{46EA2278-E384-46F0-AA75-C5B2389DD11C}"/>
              </a:ext>
            </a:extLst>
          </p:cNvPr>
          <p:cNvSpPr>
            <a:spLocks noGrp="1"/>
          </p:cNvSpPr>
          <p:nvPr>
            <p:ph sz="quarter" idx="15" hasCustomPrompt="1"/>
          </p:nvPr>
        </p:nvSpPr>
        <p:spPr>
          <a:xfrm>
            <a:off x="373063" y="1828779"/>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sp>
        <p:nvSpPr>
          <p:cNvPr id="9" name="Content Placeholder 11">
            <a:extLst>
              <a:ext uri="{FF2B5EF4-FFF2-40B4-BE49-F238E27FC236}">
                <a16:creationId xmlns:a16="http://schemas.microsoft.com/office/drawing/2014/main" id="{48136356-513A-49D6-BFA8-09B174361F25}"/>
              </a:ext>
            </a:extLst>
          </p:cNvPr>
          <p:cNvSpPr>
            <a:spLocks noGrp="1"/>
          </p:cNvSpPr>
          <p:nvPr>
            <p:ph sz="quarter" idx="16" hasCustomPrompt="1"/>
          </p:nvPr>
        </p:nvSpPr>
        <p:spPr>
          <a:xfrm>
            <a:off x="6233115" y="1828779"/>
            <a:ext cx="5577095"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pic>
        <p:nvPicPr>
          <p:cNvPr id="12" name="Picture 11">
            <a:extLst>
              <a:ext uri="{FF2B5EF4-FFF2-40B4-BE49-F238E27FC236}">
                <a16:creationId xmlns:a16="http://schemas.microsoft.com/office/drawing/2014/main" id="{D514D603-B034-4EE4-BB83-818D3076732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0" name="TextBox 9">
            <a:extLst>
              <a:ext uri="{FF2B5EF4-FFF2-40B4-BE49-F238E27FC236}">
                <a16:creationId xmlns:a16="http://schemas.microsoft.com/office/drawing/2014/main" id="{34117817-7A59-4065-BD65-BFC659213540}"/>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3" name="Slide Number Placeholder 6">
            <a:extLst>
              <a:ext uri="{FF2B5EF4-FFF2-40B4-BE49-F238E27FC236}">
                <a16:creationId xmlns:a16="http://schemas.microsoft.com/office/drawing/2014/main" id="{5C6C7856-7CFD-45DF-A096-FC397A1182A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6454942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 Option 5 (Long title with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791476"/>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pic>
        <p:nvPicPr>
          <p:cNvPr id="10" name="Picture 9">
            <a:extLst>
              <a:ext uri="{FF2B5EF4-FFF2-40B4-BE49-F238E27FC236}">
                <a16:creationId xmlns:a16="http://schemas.microsoft.com/office/drawing/2014/main" id="{F82FED9C-6826-428B-B79D-40154317E2E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F655FD4B-A3E6-4873-805A-3C96F9C4061B}"/>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CBD16CB8-A8AA-4D67-ADEC-A3ECB5303BC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2168948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 Option 5 (Long title with Topic, Sub-topic an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2227812"/>
            <a:ext cx="11437937" cy="4193202"/>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8" name="Text Placeholder 3">
            <a:extLst>
              <a:ext uri="{FF2B5EF4-FFF2-40B4-BE49-F238E27FC236}">
                <a16:creationId xmlns:a16="http://schemas.microsoft.com/office/drawing/2014/main" id="{CF6D9BF5-C212-4161-90B8-9AEAC98C56AD}"/>
              </a:ext>
            </a:extLst>
          </p:cNvPr>
          <p:cNvSpPr>
            <a:spLocks noGrp="1"/>
          </p:cNvSpPr>
          <p:nvPr>
            <p:ph type="body" sz="quarter" idx="12" hasCustomPrompt="1"/>
          </p:nvPr>
        </p:nvSpPr>
        <p:spPr>
          <a:xfrm>
            <a:off x="373063" y="1799705"/>
            <a:ext cx="11437223" cy="397653"/>
          </a:xfrm>
          <a:prstGeom prst="rect">
            <a:avLst/>
          </a:prstGeom>
        </p:spPr>
        <p:txBody>
          <a:bodyPr anchor="ctr"/>
          <a:lstStyle>
            <a:lvl1pPr marL="0" indent="0" algn="l">
              <a:spcAft>
                <a:spcPts val="0"/>
              </a:spcAft>
              <a:buNone/>
              <a:defRPr lang="en-US" sz="1800" b="1" kern="1200" cap="none"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pic>
        <p:nvPicPr>
          <p:cNvPr id="11" name="Picture 10">
            <a:extLst>
              <a:ext uri="{FF2B5EF4-FFF2-40B4-BE49-F238E27FC236}">
                <a16:creationId xmlns:a16="http://schemas.microsoft.com/office/drawing/2014/main" id="{FE18663A-DD48-40B5-8B9F-3AEE80EA4C8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0" name="TextBox 9">
            <a:extLst>
              <a:ext uri="{FF2B5EF4-FFF2-40B4-BE49-F238E27FC236}">
                <a16:creationId xmlns:a16="http://schemas.microsoft.com/office/drawing/2014/main" id="{4DD3A48D-8C63-4B0A-964A-FAF71708848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2" name="Slide Number Placeholder 6">
            <a:extLst>
              <a:ext uri="{FF2B5EF4-FFF2-40B4-BE49-F238E27FC236}">
                <a16:creationId xmlns:a16="http://schemas.microsoft.com/office/drawing/2014/main" id="{716200FF-8A54-4BBB-98C1-5F277F4257E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5568758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with Table - Option 1">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943099"/>
            <a:ext cx="11430000" cy="4233863"/>
          </a:xfrm>
          <a:prstGeom prst="rect">
            <a:avLst/>
          </a:prstGeom>
        </p:spPr>
        <p:txBody>
          <a:bodyPr vert="horz" lIns="0" tIns="0" rIns="0" bIns="0" rtlCol="0" anchor="ctr">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endParaRPr lang="en-GB"/>
          </a:p>
        </p:txBody>
      </p:sp>
      <p:sp>
        <p:nvSpPr>
          <p:cNvPr id="10" name="Title 1">
            <a:extLst>
              <a:ext uri="{FF2B5EF4-FFF2-40B4-BE49-F238E27FC236}">
                <a16:creationId xmlns:a16="http://schemas.microsoft.com/office/drawing/2014/main" id="{69BA48AF-B71B-48C6-AF26-D04B6769B984}"/>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11" name="Text Placeholder 3">
            <a:extLst>
              <a:ext uri="{FF2B5EF4-FFF2-40B4-BE49-F238E27FC236}">
                <a16:creationId xmlns:a16="http://schemas.microsoft.com/office/drawing/2014/main" id="{1B5FB249-9155-4549-8505-342C42B128B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12" name="Text Placeholder 5">
            <a:extLst>
              <a:ext uri="{FF2B5EF4-FFF2-40B4-BE49-F238E27FC236}">
                <a16:creationId xmlns:a16="http://schemas.microsoft.com/office/drawing/2014/main" id="{3342A2E1-34F4-4EDC-BD9F-4F2F5068608C}"/>
              </a:ext>
            </a:extLst>
          </p:cNvPr>
          <p:cNvSpPr>
            <a:spLocks noGrp="1"/>
          </p:cNvSpPr>
          <p:nvPr>
            <p:ph type="body" sz="quarter" idx="11" hasCustomPrompt="1"/>
          </p:nvPr>
        </p:nvSpPr>
        <p:spPr>
          <a:xfrm>
            <a:off x="381000" y="1389722"/>
            <a:ext cx="11437937" cy="533401"/>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a:t>Table description</a:t>
            </a:r>
          </a:p>
        </p:txBody>
      </p:sp>
      <p:pic>
        <p:nvPicPr>
          <p:cNvPr id="9" name="Picture 8">
            <a:extLst>
              <a:ext uri="{FF2B5EF4-FFF2-40B4-BE49-F238E27FC236}">
                <a16:creationId xmlns:a16="http://schemas.microsoft.com/office/drawing/2014/main" id="{4AFAC1F3-582B-4630-B43C-E9C763E6258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8F947A81-C428-4583-864E-17F21DFD88C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3" name="Slide Number Placeholder 6">
            <a:extLst>
              <a:ext uri="{FF2B5EF4-FFF2-40B4-BE49-F238E27FC236}">
                <a16:creationId xmlns:a16="http://schemas.microsoft.com/office/drawing/2014/main" id="{A6C413E1-8694-4D88-9971-D469731276A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0388700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with Table - Option 2">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2427776"/>
            <a:ext cx="11430000" cy="3749185"/>
          </a:xfrm>
          <a:prstGeom prst="rect">
            <a:avLst/>
          </a:prstGeom>
        </p:spPr>
        <p:txBody>
          <a:bodyPr vert="horz" lIns="0" tIns="0" rIns="0" bIns="0" rtlCol="0" anchor="ctr">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endParaRPr lang="en-GB"/>
          </a:p>
        </p:txBody>
      </p:sp>
      <p:sp>
        <p:nvSpPr>
          <p:cNvPr id="9" name="Title 1">
            <a:extLst>
              <a:ext uri="{FF2B5EF4-FFF2-40B4-BE49-F238E27FC236}">
                <a16:creationId xmlns:a16="http://schemas.microsoft.com/office/drawing/2014/main" id="{1CC8C66A-3585-4926-A6F1-0519632E5B4D}"/>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10" name="Text Placeholder 3">
            <a:extLst>
              <a:ext uri="{FF2B5EF4-FFF2-40B4-BE49-F238E27FC236}">
                <a16:creationId xmlns:a16="http://schemas.microsoft.com/office/drawing/2014/main" id="{DB8EAA82-637A-4CF2-842E-D481B8B40A66}"/>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11" name="Text Placeholder 3">
            <a:extLst>
              <a:ext uri="{FF2B5EF4-FFF2-40B4-BE49-F238E27FC236}">
                <a16:creationId xmlns:a16="http://schemas.microsoft.com/office/drawing/2014/main" id="{DF2C48DF-45D7-4001-A3CD-163C99111F68}"/>
              </a:ext>
            </a:extLst>
          </p:cNvPr>
          <p:cNvSpPr>
            <a:spLocks noGrp="1"/>
          </p:cNvSpPr>
          <p:nvPr>
            <p:ph type="body" sz="quarter" idx="12" hasCustomPrompt="1"/>
          </p:nvPr>
        </p:nvSpPr>
        <p:spPr>
          <a:xfrm>
            <a:off x="373063" y="1398489"/>
            <a:ext cx="11437223" cy="397653"/>
          </a:xfrm>
          <a:prstGeom prst="rect">
            <a:avLst/>
          </a:prstGeom>
        </p:spPr>
        <p:txBody>
          <a:bodyPr anchor="ctr"/>
          <a:lstStyle>
            <a:lvl1pPr marL="0" indent="0" algn="l">
              <a:spcAft>
                <a:spcPts val="0"/>
              </a:spcAft>
              <a:buNone/>
              <a:defRPr lang="en-US" sz="1800" b="1" kern="1200" cap="none"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sp>
        <p:nvSpPr>
          <p:cNvPr id="12" name="Text Placeholder 5">
            <a:extLst>
              <a:ext uri="{FF2B5EF4-FFF2-40B4-BE49-F238E27FC236}">
                <a16:creationId xmlns:a16="http://schemas.microsoft.com/office/drawing/2014/main" id="{83284317-2D2E-42D8-AF22-65BE86DCE5ED}"/>
              </a:ext>
            </a:extLst>
          </p:cNvPr>
          <p:cNvSpPr>
            <a:spLocks noGrp="1"/>
          </p:cNvSpPr>
          <p:nvPr>
            <p:ph type="body" sz="quarter" idx="11" hasCustomPrompt="1"/>
          </p:nvPr>
        </p:nvSpPr>
        <p:spPr>
          <a:xfrm>
            <a:off x="380117" y="1845259"/>
            <a:ext cx="11437937" cy="533401"/>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a:t>Table description</a:t>
            </a:r>
          </a:p>
        </p:txBody>
      </p:sp>
      <p:pic>
        <p:nvPicPr>
          <p:cNvPr id="14" name="Picture 13">
            <a:extLst>
              <a:ext uri="{FF2B5EF4-FFF2-40B4-BE49-F238E27FC236}">
                <a16:creationId xmlns:a16="http://schemas.microsoft.com/office/drawing/2014/main" id="{16854EF1-6FE3-4776-A179-83AEB5E1B8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5" name="TextBox 14">
            <a:extLst>
              <a:ext uri="{FF2B5EF4-FFF2-40B4-BE49-F238E27FC236}">
                <a16:creationId xmlns:a16="http://schemas.microsoft.com/office/drawing/2014/main" id="{52976822-CC6E-4499-8019-DC542DCE896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6" name="Slide Number Placeholder 6">
            <a:extLst>
              <a:ext uri="{FF2B5EF4-FFF2-40B4-BE49-F238E27FC236}">
                <a16:creationId xmlns:a16="http://schemas.microsoft.com/office/drawing/2014/main" id="{6CD53139-2D52-4A8A-A8F3-50FFB06FDBC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01479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10 - Dark Blank">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4300B70-E88A-4315-8C9F-FF3A70B642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4" name="Rectangle 13">
            <a:extLst>
              <a:ext uri="{FF2B5EF4-FFF2-40B4-BE49-F238E27FC236}">
                <a16:creationId xmlns:a16="http://schemas.microsoft.com/office/drawing/2014/main" id="{E98AA75A-03AB-4F35-AD90-0C2E8AB7ACE8}"/>
              </a:ext>
            </a:extLst>
          </p:cNvPr>
          <p:cNvSpPr/>
          <p:nvPr userDrawn="1"/>
        </p:nvSpPr>
        <p:spPr>
          <a:xfrm>
            <a:off x="0" y="-332"/>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5">
            <a:extLst>
              <a:ext uri="{FF2B5EF4-FFF2-40B4-BE49-F238E27FC236}">
                <a16:creationId xmlns:a16="http://schemas.microsoft.com/office/drawing/2014/main" id="{11C7A939-446A-4EF2-B229-BE27A7B5EA9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25" name="TextBox 24">
            <a:extLst>
              <a:ext uri="{FF2B5EF4-FFF2-40B4-BE49-F238E27FC236}">
                <a16:creationId xmlns:a16="http://schemas.microsoft.com/office/drawing/2014/main" id="{762A4A91-485A-4B0C-8B56-E12B04401589}"/>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t>Learning and Knowledge Management</a:t>
            </a:r>
          </a:p>
        </p:txBody>
      </p:sp>
      <p:sp>
        <p:nvSpPr>
          <p:cNvPr id="26" name="Title 1">
            <a:extLst>
              <a:ext uri="{FF2B5EF4-FFF2-40B4-BE49-F238E27FC236}">
                <a16:creationId xmlns:a16="http://schemas.microsoft.com/office/drawing/2014/main" id="{9E21986D-745F-482D-ABE6-E199F64F741F}"/>
              </a:ext>
            </a:extLst>
          </p:cNvPr>
          <p:cNvSpPr>
            <a:spLocks noGrp="1"/>
          </p:cNvSpPr>
          <p:nvPr>
            <p:ph type="ctrTitle" hasCustomPrompt="1"/>
          </p:nvPr>
        </p:nvSpPr>
        <p:spPr>
          <a:xfrm>
            <a:off x="381001" y="381001"/>
            <a:ext cx="5715000" cy="2476499"/>
          </a:xfrm>
          <a:prstGeom prst="rect">
            <a:avLst/>
          </a:prstGeom>
        </p:spPr>
        <p:txBody>
          <a:bodyPr anchor="b"/>
          <a:lstStyle>
            <a:lvl1pPr algn="l">
              <a:lnSpc>
                <a:spcPct val="90000"/>
              </a:lnSpc>
              <a:defRPr sz="4800" cap="none" baseline="0">
                <a:solidFill>
                  <a:schemeClr val="tx1"/>
                </a:solidFill>
              </a:defRPr>
            </a:lvl1pPr>
          </a:lstStyle>
          <a:p>
            <a:r>
              <a:rPr lang="en-US"/>
              <a:t>Place presentation title here 48pt</a:t>
            </a:r>
          </a:p>
        </p:txBody>
      </p:sp>
      <p:sp>
        <p:nvSpPr>
          <p:cNvPr id="27" name="Subtitle 2">
            <a:extLst>
              <a:ext uri="{FF2B5EF4-FFF2-40B4-BE49-F238E27FC236}">
                <a16:creationId xmlns:a16="http://schemas.microsoft.com/office/drawing/2014/main" id="{C9A2F14D-8CEF-488D-8C9E-98AB2488FB88}"/>
              </a:ext>
            </a:extLst>
          </p:cNvPr>
          <p:cNvSpPr>
            <a:spLocks noGrp="1"/>
          </p:cNvSpPr>
          <p:nvPr>
            <p:ph type="subTitle" idx="1" hasCustomPrompt="1"/>
          </p:nvPr>
        </p:nvSpPr>
        <p:spPr>
          <a:xfrm>
            <a:off x="381001" y="3097823"/>
            <a:ext cx="4301168" cy="1092845"/>
          </a:xfrm>
          <a:prstGeom prst="rect">
            <a:avLst/>
          </a:prstGeom>
        </p:spPr>
        <p:txBody>
          <a:bodyPr/>
          <a:lstStyle>
            <a:lvl1pPr marL="0" indent="0" algn="l">
              <a:lnSpc>
                <a:spcPct val="90000"/>
              </a:lnSpc>
              <a:spcAft>
                <a:spcPts val="0"/>
              </a:spcAft>
              <a:buNone/>
              <a:defRPr sz="2400" b="0" i="0" cap="none" spc="0" baseline="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Palatino Linotype 24pt</a:t>
            </a:r>
          </a:p>
        </p:txBody>
      </p:sp>
      <p:sp>
        <p:nvSpPr>
          <p:cNvPr id="9" name="TextBox 8">
            <a:extLst>
              <a:ext uri="{FF2B5EF4-FFF2-40B4-BE49-F238E27FC236}">
                <a16:creationId xmlns:a16="http://schemas.microsoft.com/office/drawing/2014/main" id="{5C319426-54F3-423D-B189-489006CA8D4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solidFill>
                <a:effectLst/>
                <a:uLnTx/>
                <a:uFillTx/>
              </a:rPr>
              <a:t>Copyright © 2020 Accenture. All rights reserved.</a:t>
            </a:r>
            <a:endParaRPr kumimoji="0" lang="en-US" sz="1800" b="0" i="0" u="none" strike="noStrike" kern="0" cap="none" spc="0" normalizeH="0" baseline="0" noProof="0">
              <a:ln>
                <a:noFill/>
              </a:ln>
              <a:solidFill>
                <a:schemeClr val="tx1"/>
              </a:solidFill>
              <a:effectLst/>
              <a:uLnTx/>
              <a:uFillTx/>
            </a:endParaRPr>
          </a:p>
        </p:txBody>
      </p:sp>
    </p:spTree>
    <p:extLst>
      <p:ext uri="{BB962C8B-B14F-4D97-AF65-F5344CB8AC3E}">
        <p14:creationId xmlns:p14="http://schemas.microsoft.com/office/powerpoint/2010/main" val="12622495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Image - Option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BA48AF-B71B-48C6-AF26-D04B6769B984}"/>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11" name="Text Placeholder 3">
            <a:extLst>
              <a:ext uri="{FF2B5EF4-FFF2-40B4-BE49-F238E27FC236}">
                <a16:creationId xmlns:a16="http://schemas.microsoft.com/office/drawing/2014/main" id="{1B5FB249-9155-4549-8505-342C42B128B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12" name="Text Placeholder 5">
            <a:extLst>
              <a:ext uri="{FF2B5EF4-FFF2-40B4-BE49-F238E27FC236}">
                <a16:creationId xmlns:a16="http://schemas.microsoft.com/office/drawing/2014/main" id="{3342A2E1-34F4-4EDC-BD9F-4F2F5068608C}"/>
              </a:ext>
            </a:extLst>
          </p:cNvPr>
          <p:cNvSpPr>
            <a:spLocks noGrp="1"/>
          </p:cNvSpPr>
          <p:nvPr>
            <p:ph type="body" sz="quarter" idx="11" hasCustomPrompt="1"/>
          </p:nvPr>
        </p:nvSpPr>
        <p:spPr>
          <a:xfrm>
            <a:off x="381000" y="1389722"/>
            <a:ext cx="11437937" cy="443115"/>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a:t>Image description</a:t>
            </a:r>
          </a:p>
        </p:txBody>
      </p:sp>
      <p:sp>
        <p:nvSpPr>
          <p:cNvPr id="7" name="Picture Placeholder 2">
            <a:extLst>
              <a:ext uri="{FF2B5EF4-FFF2-40B4-BE49-F238E27FC236}">
                <a16:creationId xmlns:a16="http://schemas.microsoft.com/office/drawing/2014/main" id="{C46FF0A0-C5FC-41B8-9E9C-72109FCA022A}"/>
              </a:ext>
            </a:extLst>
          </p:cNvPr>
          <p:cNvSpPr>
            <a:spLocks noGrp="1"/>
          </p:cNvSpPr>
          <p:nvPr>
            <p:ph type="pic" sz="quarter" idx="18"/>
          </p:nvPr>
        </p:nvSpPr>
        <p:spPr>
          <a:xfrm>
            <a:off x="373776" y="1832838"/>
            <a:ext cx="11445161" cy="4621393"/>
          </a:xfrm>
          <a:prstGeom prst="rect">
            <a:avLst/>
          </a:prstGeom>
        </p:spPr>
        <p:txBody>
          <a:bodyPr anchor="ctr">
            <a:normAutofit/>
          </a:bodyPr>
          <a:lstStyle>
            <a:lvl1pPr algn="ctr">
              <a:defRPr lang="en-GB" sz="1100" b="0"/>
            </a:lvl1pPr>
          </a:lstStyle>
          <a:p>
            <a:endParaRPr lang="en-GB"/>
          </a:p>
        </p:txBody>
      </p:sp>
      <p:pic>
        <p:nvPicPr>
          <p:cNvPr id="13" name="Picture 12">
            <a:extLst>
              <a:ext uri="{FF2B5EF4-FFF2-40B4-BE49-F238E27FC236}">
                <a16:creationId xmlns:a16="http://schemas.microsoft.com/office/drawing/2014/main" id="{A58CCC5E-AA24-4E7C-AF4F-11A9700B112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8286C3AE-CA81-4ED3-9B8B-B0C10B50B03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4" name="Slide Number Placeholder 6">
            <a:extLst>
              <a:ext uri="{FF2B5EF4-FFF2-40B4-BE49-F238E27FC236}">
                <a16:creationId xmlns:a16="http://schemas.microsoft.com/office/drawing/2014/main" id="{8C8872D2-1F4B-423D-A36B-07BD152C253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087904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hort 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461C13-4952-41E7-AEED-05835068DA6C}"/>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pic>
        <p:nvPicPr>
          <p:cNvPr id="7" name="Picture 6">
            <a:extLst>
              <a:ext uri="{FF2B5EF4-FFF2-40B4-BE49-F238E27FC236}">
                <a16:creationId xmlns:a16="http://schemas.microsoft.com/office/drawing/2014/main" id="{E68F536E-227B-4F04-B66D-F8321E8ABCC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6" name="TextBox 5">
            <a:extLst>
              <a:ext uri="{FF2B5EF4-FFF2-40B4-BE49-F238E27FC236}">
                <a16:creationId xmlns:a16="http://schemas.microsoft.com/office/drawing/2014/main" id="{85B2EF2B-3312-49D8-9DBC-649F55BB3ED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8FBE78A9-5020-4AC2-A708-E4A4EABEA81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0068592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ong 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58A52E3-6241-46BB-8A73-4C614DECBA13}"/>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pic>
        <p:nvPicPr>
          <p:cNvPr id="7" name="Picture 6">
            <a:extLst>
              <a:ext uri="{FF2B5EF4-FFF2-40B4-BE49-F238E27FC236}">
                <a16:creationId xmlns:a16="http://schemas.microsoft.com/office/drawing/2014/main" id="{E22CBF64-290E-4263-9768-6B8597D3EF6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7A995B12-D53C-4554-A5CD-34907029D2A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6D61C044-076F-4FC2-AD3E-DB33F5EC0AE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614189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385FCB-949C-4226-8967-CCCE5622CD60}"/>
              </a:ext>
            </a:extLst>
          </p:cNvPr>
          <p:cNvSpPr>
            <a:spLocks noGrp="1"/>
          </p:cNvSpPr>
          <p:nvPr>
            <p:ph type="title"/>
          </p:nvPr>
        </p:nvSpPr>
        <p:spPr>
          <a:xfrm>
            <a:off x="381000" y="381000"/>
            <a:ext cx="11430000" cy="990600"/>
          </a:xfrm>
          <a:prstGeom prst="rect">
            <a:avLst/>
          </a:prstGeom>
        </p:spPr>
        <p:txBody>
          <a:bodyPr/>
          <a:lstStyle/>
          <a:p>
            <a:r>
              <a:rPr lang="en-US"/>
              <a:t>Colors and gradients</a:t>
            </a:r>
          </a:p>
        </p:txBody>
      </p:sp>
      <p:sp>
        <p:nvSpPr>
          <p:cNvPr id="5" name="TextBox 4">
            <a:extLst>
              <a:ext uri="{FF2B5EF4-FFF2-40B4-BE49-F238E27FC236}">
                <a16:creationId xmlns:a16="http://schemas.microsoft.com/office/drawing/2014/main" id="{8841EB65-B6B2-4862-A8BE-1A4881F558C2}"/>
              </a:ext>
            </a:extLst>
          </p:cNvPr>
          <p:cNvSpPr txBox="1"/>
          <p:nvPr userDrawn="1"/>
        </p:nvSpPr>
        <p:spPr>
          <a:xfrm>
            <a:off x="381000" y="1371601"/>
            <a:ext cx="5524500" cy="1909534"/>
          </a:xfrm>
          <a:prstGeom prst="rect">
            <a:avLst/>
          </a:prstGeom>
          <a:noFill/>
        </p:spPr>
        <p:txBody>
          <a:bodyPr wrap="square" lIns="0" tIns="0" rIns="0" bIns="0" rtlCol="0">
            <a:noAutofit/>
          </a:bodyPr>
          <a:lstStyle/>
          <a:p>
            <a:pPr defTabSz="228600">
              <a:spcAft>
                <a:spcPts val="1200"/>
              </a:spcAft>
            </a:pPr>
            <a:r>
              <a:rPr lang="en-US" noProof="0"/>
              <a:t>This is the brand’s primary color palette with respective RGB and HEX values. The text colors (black/white) show legibility pairings when these colors are set as backgrounds.</a:t>
            </a:r>
          </a:p>
          <a:p>
            <a:pPr defTabSz="228600">
              <a:spcAft>
                <a:spcPts val="1200"/>
              </a:spcAft>
            </a:pPr>
            <a:r>
              <a:rPr lang="en-US" noProof="0"/>
              <a:t>To streamline this palette for PowerPoint, crossed out colors are not set as Theme Colors.</a:t>
            </a:r>
          </a:p>
        </p:txBody>
      </p:sp>
      <p:pic>
        <p:nvPicPr>
          <p:cNvPr id="6" name="Picture 5">
            <a:extLst>
              <a:ext uri="{FF2B5EF4-FFF2-40B4-BE49-F238E27FC236}">
                <a16:creationId xmlns:a16="http://schemas.microsoft.com/office/drawing/2014/main" id="{2DFF6C19-2F08-4784-90B5-C5574D359CA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1000" y="3395083"/>
            <a:ext cx="1358348" cy="1056493"/>
          </a:xfrm>
          <a:prstGeom prst="rect">
            <a:avLst/>
          </a:prstGeom>
        </p:spPr>
      </p:pic>
      <p:grpSp>
        <p:nvGrpSpPr>
          <p:cNvPr id="7" name="Group 6">
            <a:extLst>
              <a:ext uri="{FF2B5EF4-FFF2-40B4-BE49-F238E27FC236}">
                <a16:creationId xmlns:a16="http://schemas.microsoft.com/office/drawing/2014/main" id="{CAF244A9-D86E-4BD4-8DB9-836D11FD8FC7}"/>
              </a:ext>
            </a:extLst>
          </p:cNvPr>
          <p:cNvGrpSpPr/>
          <p:nvPr userDrawn="1"/>
        </p:nvGrpSpPr>
        <p:grpSpPr>
          <a:xfrm>
            <a:off x="6286499" y="1690914"/>
            <a:ext cx="5067300" cy="2782887"/>
            <a:chOff x="6286500" y="1560513"/>
            <a:chExt cx="5524500" cy="2782887"/>
          </a:xfrm>
        </p:grpSpPr>
        <p:sp>
          <p:nvSpPr>
            <p:cNvPr id="8" name="Rectangle 7">
              <a:extLst>
                <a:ext uri="{FF2B5EF4-FFF2-40B4-BE49-F238E27FC236}">
                  <a16:creationId xmlns:a16="http://schemas.microsoft.com/office/drawing/2014/main" id="{C64D4AE0-16DD-48C8-A534-CEA6E8A962CD}"/>
                </a:ext>
              </a:extLst>
            </p:cNvPr>
            <p:cNvSpPr/>
            <p:nvPr userDrawn="1"/>
          </p:nvSpPr>
          <p:spPr>
            <a:xfrm>
              <a:off x="9969500" y="1560513"/>
              <a:ext cx="1841500" cy="1590221"/>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B664A1-6DA4-4D4F-9D21-580132DE2F5E}"/>
                </a:ext>
              </a:extLst>
            </p:cNvPr>
            <p:cNvSpPr/>
            <p:nvPr userDrawn="1"/>
          </p:nvSpPr>
          <p:spPr>
            <a:xfrm>
              <a:off x="10706100" y="3150734"/>
              <a:ext cx="1104900" cy="795111"/>
            </a:xfrm>
            <a:prstGeom prst="rect">
              <a:avLst/>
            </a:prstGeom>
            <a:solidFill>
              <a:srgbClr val="E6D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CF6EB6A6-1B58-4217-8510-50D1237AEAC8}"/>
                </a:ext>
              </a:extLst>
            </p:cNvPr>
            <p:cNvSpPr/>
            <p:nvPr userDrawn="1"/>
          </p:nvSpPr>
          <p:spPr>
            <a:xfrm>
              <a:off x="10429875" y="3945844"/>
              <a:ext cx="1381125" cy="39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p>
          </p:txBody>
        </p:sp>
        <p:sp>
          <p:nvSpPr>
            <p:cNvPr id="11" name="TextBox 10">
              <a:extLst>
                <a:ext uri="{FF2B5EF4-FFF2-40B4-BE49-F238E27FC236}">
                  <a16:creationId xmlns:a16="http://schemas.microsoft.com/office/drawing/2014/main" id="{90E90493-EF55-41FE-AD21-F0AC78BEFE47}"/>
                </a:ext>
              </a:extLst>
            </p:cNvPr>
            <p:cNvSpPr txBox="1"/>
            <p:nvPr userDrawn="1"/>
          </p:nvSpPr>
          <p:spPr>
            <a:xfrm>
              <a:off x="10706100"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230 / 220 / 255</a:t>
              </a:r>
            </a:p>
            <a:p>
              <a:pPr algn="ctr" defTabSz="228600">
                <a:spcAft>
                  <a:spcPts val="0"/>
                </a:spcAft>
              </a:pPr>
              <a:r>
                <a:rPr lang="en-US" sz="900" b="1" noProof="0">
                  <a:solidFill>
                    <a:schemeClr val="tx1"/>
                  </a:solidFill>
                </a:rPr>
                <a:t>#e6dcff</a:t>
              </a:r>
            </a:p>
          </p:txBody>
        </p:sp>
        <p:sp>
          <p:nvSpPr>
            <p:cNvPr id="12" name="Rectangle 11">
              <a:extLst>
                <a:ext uri="{FF2B5EF4-FFF2-40B4-BE49-F238E27FC236}">
                  <a16:creationId xmlns:a16="http://schemas.microsoft.com/office/drawing/2014/main" id="{59443B80-6CFF-4DDC-B779-CFC53F43F3F6}"/>
                </a:ext>
              </a:extLst>
            </p:cNvPr>
            <p:cNvSpPr/>
            <p:nvPr userDrawn="1"/>
          </p:nvSpPr>
          <p:spPr>
            <a:xfrm>
              <a:off x="6286501" y="1560513"/>
              <a:ext cx="1841500" cy="1590221"/>
            </a:xfrm>
            <a:prstGeom prst="rect">
              <a:avLst/>
            </a:prstGeom>
            <a:solidFill>
              <a:srgbClr val="4600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A376BA3-944E-4E32-AC29-4EEEE0D77C5F}"/>
                </a:ext>
              </a:extLst>
            </p:cNvPr>
            <p:cNvSpPr/>
            <p:nvPr userDrawn="1"/>
          </p:nvSpPr>
          <p:spPr>
            <a:xfrm>
              <a:off x="8128000" y="1560513"/>
              <a:ext cx="1841500" cy="1590221"/>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7DC70-0BDB-4046-A2B6-7A53FCF30ACB}"/>
                </a:ext>
              </a:extLst>
            </p:cNvPr>
            <p:cNvSpPr/>
            <p:nvPr userDrawn="1"/>
          </p:nvSpPr>
          <p:spPr>
            <a:xfrm>
              <a:off x="6286501" y="3150734"/>
              <a:ext cx="1104900" cy="795111"/>
            </a:xfrm>
            <a:prstGeom prst="rect">
              <a:avLst/>
            </a:prstGeom>
            <a:solidFill>
              <a:srgbClr val="B45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19AA63-464E-4C3D-87FF-0213D649BC8D}"/>
                </a:ext>
              </a:extLst>
            </p:cNvPr>
            <p:cNvSpPr/>
            <p:nvPr userDrawn="1"/>
          </p:nvSpPr>
          <p:spPr>
            <a:xfrm>
              <a:off x="7391400" y="3150734"/>
              <a:ext cx="1104900" cy="795111"/>
            </a:xfrm>
            <a:prstGeom prst="rect">
              <a:avLst/>
            </a:prstGeom>
            <a:solidFill>
              <a:srgbClr val="A05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9155A93-6321-4925-98AC-6E7317C0C7C2}"/>
                </a:ext>
              </a:extLst>
            </p:cNvPr>
            <p:cNvSpPr/>
            <p:nvPr userDrawn="1"/>
          </p:nvSpPr>
          <p:spPr>
            <a:xfrm>
              <a:off x="8496300" y="3150734"/>
              <a:ext cx="1104900" cy="795111"/>
            </a:xfrm>
            <a:prstGeom prst="rect">
              <a:avLst/>
            </a:prstGeom>
            <a:solidFill>
              <a:srgbClr val="BE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AFA130-C218-409A-AE1A-ACA2E5AFDC50}"/>
                </a:ext>
              </a:extLst>
            </p:cNvPr>
            <p:cNvSpPr/>
            <p:nvPr userDrawn="1"/>
          </p:nvSpPr>
          <p:spPr>
            <a:xfrm>
              <a:off x="9601200" y="3150734"/>
              <a:ext cx="1104900" cy="795111"/>
            </a:xfrm>
            <a:prstGeom prst="rect">
              <a:avLst/>
            </a:prstGeom>
            <a:solidFill>
              <a:srgbClr val="DC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Rectangle 17">
              <a:extLst>
                <a:ext uri="{FF2B5EF4-FFF2-40B4-BE49-F238E27FC236}">
                  <a16:creationId xmlns:a16="http://schemas.microsoft.com/office/drawing/2014/main" id="{BB67A68A-6DD8-4BB5-9A32-DFC50EB7F81C}"/>
                </a:ext>
              </a:extLst>
            </p:cNvPr>
            <p:cNvSpPr/>
            <p:nvPr userDrawn="1"/>
          </p:nvSpPr>
          <p:spPr>
            <a:xfrm>
              <a:off x="6286501" y="3945844"/>
              <a:ext cx="1381125" cy="3975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4F27364F-F909-4AEE-A9BA-0BC913FA3313}"/>
                </a:ext>
              </a:extLst>
            </p:cNvPr>
            <p:cNvSpPr/>
            <p:nvPr userDrawn="1"/>
          </p:nvSpPr>
          <p:spPr>
            <a:xfrm>
              <a:off x="7667625" y="3945844"/>
              <a:ext cx="1381125" cy="397556"/>
            </a:xfrm>
            <a:prstGeom prst="rect">
              <a:avLst/>
            </a:prstGeom>
            <a:solidFill>
              <a:srgbClr val="969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3323FCE1-0E90-4F11-BC4E-4C4043F9010A}"/>
                </a:ext>
              </a:extLst>
            </p:cNvPr>
            <p:cNvSpPr/>
            <p:nvPr userDrawn="1"/>
          </p:nvSpPr>
          <p:spPr>
            <a:xfrm>
              <a:off x="9048751" y="3945844"/>
              <a:ext cx="1381125" cy="397556"/>
            </a:xfrm>
            <a:prstGeom prst="rect">
              <a:avLst/>
            </a:prstGeom>
            <a:solidFill>
              <a:srgbClr val="E6E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TextBox 20">
              <a:extLst>
                <a:ext uri="{FF2B5EF4-FFF2-40B4-BE49-F238E27FC236}">
                  <a16:creationId xmlns:a16="http://schemas.microsoft.com/office/drawing/2014/main" id="{704F1E45-3660-493C-839C-4D9517D64B70}"/>
                </a:ext>
              </a:extLst>
            </p:cNvPr>
            <p:cNvSpPr txBox="1"/>
            <p:nvPr userDrawn="1"/>
          </p:nvSpPr>
          <p:spPr>
            <a:xfrm>
              <a:off x="6654801" y="2215921"/>
              <a:ext cx="110490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70 / 0 / 115</a:t>
              </a:r>
            </a:p>
            <a:p>
              <a:pPr algn="ctr" defTabSz="228600">
                <a:spcAft>
                  <a:spcPts val="0"/>
                </a:spcAft>
              </a:pPr>
              <a:r>
                <a:rPr lang="en-US" sz="1200" b="1" noProof="0">
                  <a:solidFill>
                    <a:schemeClr val="bg1"/>
                  </a:solidFill>
                </a:rPr>
                <a:t>#460073</a:t>
              </a:r>
            </a:p>
          </p:txBody>
        </p:sp>
        <p:sp>
          <p:nvSpPr>
            <p:cNvPr id="22" name="TextBox 21">
              <a:extLst>
                <a:ext uri="{FF2B5EF4-FFF2-40B4-BE49-F238E27FC236}">
                  <a16:creationId xmlns:a16="http://schemas.microsoft.com/office/drawing/2014/main" id="{9924B399-D191-40F1-9DD5-3947297168E9}"/>
                </a:ext>
              </a:extLst>
            </p:cNvPr>
            <p:cNvSpPr txBox="1"/>
            <p:nvPr userDrawn="1"/>
          </p:nvSpPr>
          <p:spPr>
            <a:xfrm>
              <a:off x="8496300" y="2215921"/>
              <a:ext cx="110490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117 / 0 / 192</a:t>
              </a:r>
            </a:p>
            <a:p>
              <a:pPr algn="ctr" defTabSz="228600">
                <a:spcAft>
                  <a:spcPts val="0"/>
                </a:spcAft>
              </a:pPr>
              <a:r>
                <a:rPr lang="en-US" sz="1200" b="1" noProof="0">
                  <a:solidFill>
                    <a:schemeClr val="bg1"/>
                  </a:solidFill>
                </a:rPr>
                <a:t>#7500c0</a:t>
              </a:r>
            </a:p>
          </p:txBody>
        </p:sp>
        <p:sp>
          <p:nvSpPr>
            <p:cNvPr id="23" name="TextBox 22">
              <a:extLst>
                <a:ext uri="{FF2B5EF4-FFF2-40B4-BE49-F238E27FC236}">
                  <a16:creationId xmlns:a16="http://schemas.microsoft.com/office/drawing/2014/main" id="{76812DB1-3AB2-4DF5-B1C9-DE37D40A0882}"/>
                </a:ext>
              </a:extLst>
            </p:cNvPr>
            <p:cNvSpPr txBox="1"/>
            <p:nvPr userDrawn="1"/>
          </p:nvSpPr>
          <p:spPr>
            <a:xfrm>
              <a:off x="10337800" y="2215921"/>
              <a:ext cx="110490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161 / 0 / 255</a:t>
              </a:r>
            </a:p>
            <a:p>
              <a:pPr algn="ctr" defTabSz="228600">
                <a:spcAft>
                  <a:spcPts val="0"/>
                </a:spcAft>
              </a:pPr>
              <a:r>
                <a:rPr lang="en-US" sz="1200" b="1" noProof="0">
                  <a:solidFill>
                    <a:schemeClr val="bg1"/>
                  </a:solidFill>
                </a:rPr>
                <a:t>#a100ff</a:t>
              </a:r>
            </a:p>
          </p:txBody>
        </p:sp>
        <p:sp>
          <p:nvSpPr>
            <p:cNvPr id="24" name="TextBox 23">
              <a:extLst>
                <a:ext uri="{FF2B5EF4-FFF2-40B4-BE49-F238E27FC236}">
                  <a16:creationId xmlns:a16="http://schemas.microsoft.com/office/drawing/2014/main" id="{723FFB1E-2005-4085-AC56-74536421AD1F}"/>
                </a:ext>
              </a:extLst>
            </p:cNvPr>
            <p:cNvSpPr txBox="1"/>
            <p:nvPr userDrawn="1"/>
          </p:nvSpPr>
          <p:spPr>
            <a:xfrm>
              <a:off x="6286500"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bg1"/>
                  </a:solidFill>
                </a:rPr>
                <a:t>180 / 85 / 170</a:t>
              </a:r>
            </a:p>
            <a:p>
              <a:pPr algn="ctr" defTabSz="228600">
                <a:spcAft>
                  <a:spcPts val="0"/>
                </a:spcAft>
              </a:pPr>
              <a:r>
                <a:rPr lang="en-US" sz="900" b="1" noProof="0">
                  <a:solidFill>
                    <a:schemeClr val="bg1"/>
                  </a:solidFill>
                </a:rPr>
                <a:t>#b455aa</a:t>
              </a:r>
            </a:p>
          </p:txBody>
        </p:sp>
        <p:sp>
          <p:nvSpPr>
            <p:cNvPr id="25" name="TextBox 24">
              <a:extLst>
                <a:ext uri="{FF2B5EF4-FFF2-40B4-BE49-F238E27FC236}">
                  <a16:creationId xmlns:a16="http://schemas.microsoft.com/office/drawing/2014/main" id="{5096A80E-375E-488D-98B2-12B553E42E9F}"/>
                </a:ext>
              </a:extLst>
            </p:cNvPr>
            <p:cNvSpPr txBox="1"/>
            <p:nvPr userDrawn="1"/>
          </p:nvSpPr>
          <p:spPr>
            <a:xfrm>
              <a:off x="7391399"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bg1"/>
                  </a:solidFill>
                </a:rPr>
                <a:t>160 / 85 / 245</a:t>
              </a:r>
            </a:p>
            <a:p>
              <a:pPr algn="ctr" defTabSz="228600">
                <a:spcAft>
                  <a:spcPts val="0"/>
                </a:spcAft>
              </a:pPr>
              <a:r>
                <a:rPr lang="en-US" sz="900" b="1" noProof="0">
                  <a:solidFill>
                    <a:schemeClr val="bg1"/>
                  </a:solidFill>
                </a:rPr>
                <a:t>#a055f5</a:t>
              </a:r>
            </a:p>
          </p:txBody>
        </p:sp>
        <p:sp>
          <p:nvSpPr>
            <p:cNvPr id="26" name="TextBox 25">
              <a:extLst>
                <a:ext uri="{FF2B5EF4-FFF2-40B4-BE49-F238E27FC236}">
                  <a16:creationId xmlns:a16="http://schemas.microsoft.com/office/drawing/2014/main" id="{3C5678E9-AEBF-43B2-AF66-DCF817390E8F}"/>
                </a:ext>
              </a:extLst>
            </p:cNvPr>
            <p:cNvSpPr txBox="1"/>
            <p:nvPr userDrawn="1"/>
          </p:nvSpPr>
          <p:spPr>
            <a:xfrm>
              <a:off x="8496294"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190 / 130 / 255</a:t>
              </a:r>
            </a:p>
            <a:p>
              <a:pPr algn="ctr" defTabSz="228600">
                <a:spcAft>
                  <a:spcPts val="0"/>
                </a:spcAft>
              </a:pPr>
              <a:r>
                <a:rPr lang="en-US" sz="900" b="1" noProof="0">
                  <a:solidFill>
                    <a:schemeClr val="tx1"/>
                  </a:solidFill>
                </a:rPr>
                <a:t>#be82ff</a:t>
              </a:r>
            </a:p>
          </p:txBody>
        </p:sp>
        <p:sp>
          <p:nvSpPr>
            <p:cNvPr id="27" name="TextBox 26">
              <a:extLst>
                <a:ext uri="{FF2B5EF4-FFF2-40B4-BE49-F238E27FC236}">
                  <a16:creationId xmlns:a16="http://schemas.microsoft.com/office/drawing/2014/main" id="{FF6EC281-C0C0-45E3-A698-97B41AB0A30A}"/>
                </a:ext>
              </a:extLst>
            </p:cNvPr>
            <p:cNvSpPr txBox="1"/>
            <p:nvPr userDrawn="1"/>
          </p:nvSpPr>
          <p:spPr>
            <a:xfrm>
              <a:off x="9601193"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220 / 175 / 255</a:t>
              </a:r>
            </a:p>
            <a:p>
              <a:pPr algn="ctr" defTabSz="228600">
                <a:spcAft>
                  <a:spcPts val="0"/>
                </a:spcAft>
              </a:pPr>
              <a:r>
                <a:rPr lang="en-US" sz="900" b="1" noProof="0">
                  <a:solidFill>
                    <a:schemeClr val="tx1"/>
                  </a:solidFill>
                </a:rPr>
                <a:t>#dcafff</a:t>
              </a:r>
            </a:p>
          </p:txBody>
        </p:sp>
        <p:sp>
          <p:nvSpPr>
            <p:cNvPr id="28" name="TextBox 27">
              <a:extLst>
                <a:ext uri="{FF2B5EF4-FFF2-40B4-BE49-F238E27FC236}">
                  <a16:creationId xmlns:a16="http://schemas.microsoft.com/office/drawing/2014/main" id="{BB918B2A-B70F-456F-9DF3-48A2A4FD7638}"/>
                </a:ext>
              </a:extLst>
            </p:cNvPr>
            <p:cNvSpPr txBox="1"/>
            <p:nvPr userDrawn="1"/>
          </p:nvSpPr>
          <p:spPr>
            <a:xfrm>
              <a:off x="6424613"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bg1"/>
                  </a:solidFill>
                </a:rPr>
                <a:t>0 / 0 / 0</a:t>
              </a:r>
            </a:p>
            <a:p>
              <a:pPr algn="ctr" defTabSz="228600">
                <a:spcAft>
                  <a:spcPts val="0"/>
                </a:spcAft>
              </a:pPr>
              <a:r>
                <a:rPr lang="en-US" sz="900" b="1" noProof="0">
                  <a:solidFill>
                    <a:schemeClr val="bg1"/>
                  </a:solidFill>
                </a:rPr>
                <a:t>#000000</a:t>
              </a:r>
            </a:p>
          </p:txBody>
        </p:sp>
        <p:sp>
          <p:nvSpPr>
            <p:cNvPr id="29" name="TextBox 28">
              <a:extLst>
                <a:ext uri="{FF2B5EF4-FFF2-40B4-BE49-F238E27FC236}">
                  <a16:creationId xmlns:a16="http://schemas.microsoft.com/office/drawing/2014/main" id="{79D53728-7F44-48DB-A905-D84DA9B8C3C7}"/>
                </a:ext>
              </a:extLst>
            </p:cNvPr>
            <p:cNvSpPr txBox="1"/>
            <p:nvPr userDrawn="1"/>
          </p:nvSpPr>
          <p:spPr>
            <a:xfrm>
              <a:off x="7805737"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150 / 150/ 140</a:t>
              </a:r>
            </a:p>
            <a:p>
              <a:pPr algn="ctr" defTabSz="228600">
                <a:spcAft>
                  <a:spcPts val="0"/>
                </a:spcAft>
              </a:pPr>
              <a:r>
                <a:rPr lang="en-US" sz="900" b="1" noProof="0">
                  <a:solidFill>
                    <a:schemeClr val="tx1"/>
                  </a:solidFill>
                </a:rPr>
                <a:t># 96968c</a:t>
              </a:r>
            </a:p>
          </p:txBody>
        </p:sp>
        <p:sp>
          <p:nvSpPr>
            <p:cNvPr id="30" name="TextBox 29">
              <a:extLst>
                <a:ext uri="{FF2B5EF4-FFF2-40B4-BE49-F238E27FC236}">
                  <a16:creationId xmlns:a16="http://schemas.microsoft.com/office/drawing/2014/main" id="{EBCEEA7A-4F22-4900-A175-161C457366F5}"/>
                </a:ext>
              </a:extLst>
            </p:cNvPr>
            <p:cNvSpPr txBox="1"/>
            <p:nvPr userDrawn="1"/>
          </p:nvSpPr>
          <p:spPr>
            <a:xfrm>
              <a:off x="9186861"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230 / 230 / 220</a:t>
              </a:r>
            </a:p>
            <a:p>
              <a:pPr algn="ctr" defTabSz="228600">
                <a:spcAft>
                  <a:spcPts val="0"/>
                </a:spcAft>
              </a:pPr>
              <a:r>
                <a:rPr lang="en-US" sz="900" b="1" noProof="0">
                  <a:solidFill>
                    <a:schemeClr val="tx1"/>
                  </a:solidFill>
                </a:rPr>
                <a:t>#e6e6dc</a:t>
              </a:r>
            </a:p>
          </p:txBody>
        </p:sp>
        <p:sp>
          <p:nvSpPr>
            <p:cNvPr id="31" name="TextBox 30">
              <a:extLst>
                <a:ext uri="{FF2B5EF4-FFF2-40B4-BE49-F238E27FC236}">
                  <a16:creationId xmlns:a16="http://schemas.microsoft.com/office/drawing/2014/main" id="{09B892E6-E34F-4AE4-BE8C-FBE2762F02D7}"/>
                </a:ext>
              </a:extLst>
            </p:cNvPr>
            <p:cNvSpPr txBox="1"/>
            <p:nvPr userDrawn="1"/>
          </p:nvSpPr>
          <p:spPr>
            <a:xfrm>
              <a:off x="10567985"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255 / 255 / 255</a:t>
              </a:r>
            </a:p>
            <a:p>
              <a:pPr algn="ctr" defTabSz="228600">
                <a:spcAft>
                  <a:spcPts val="0"/>
                </a:spcAft>
              </a:pPr>
              <a:r>
                <a:rPr lang="en-US" sz="900" b="1" noProof="0">
                  <a:solidFill>
                    <a:schemeClr val="tx1"/>
                  </a:solidFill>
                </a:rPr>
                <a:t>#ffffff</a:t>
              </a:r>
            </a:p>
          </p:txBody>
        </p:sp>
        <p:cxnSp>
          <p:nvCxnSpPr>
            <p:cNvPr id="32" name="Straight Connector 31">
              <a:extLst>
                <a:ext uri="{FF2B5EF4-FFF2-40B4-BE49-F238E27FC236}">
                  <a16:creationId xmlns:a16="http://schemas.microsoft.com/office/drawing/2014/main" id="{DACB7D3E-1749-475E-ABA8-CE7397933F78}"/>
                </a:ext>
              </a:extLst>
            </p:cNvPr>
            <p:cNvCxnSpPr>
              <a:cxnSpLocks/>
            </p:cNvCxnSpPr>
            <p:nvPr userDrawn="1"/>
          </p:nvCxnSpPr>
          <p:spPr>
            <a:xfrm flipV="1">
              <a:off x="7391392" y="3150735"/>
              <a:ext cx="1104902" cy="795109"/>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A436AA6-D9D7-435D-A409-B38538D3159B}"/>
                </a:ext>
              </a:extLst>
            </p:cNvPr>
            <p:cNvCxnSpPr>
              <a:cxnSpLocks/>
            </p:cNvCxnSpPr>
            <p:nvPr userDrawn="1"/>
          </p:nvCxnSpPr>
          <p:spPr>
            <a:xfrm flipV="1">
              <a:off x="10706087" y="3150733"/>
              <a:ext cx="1104906" cy="795111"/>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0129D1F9-03CA-49CF-A187-8854AEA4BC93}"/>
              </a:ext>
            </a:extLst>
          </p:cNvPr>
          <p:cNvSpPr txBox="1"/>
          <p:nvPr userDrawn="1"/>
        </p:nvSpPr>
        <p:spPr>
          <a:xfrm>
            <a:off x="6286499" y="1371601"/>
            <a:ext cx="5067300" cy="319313"/>
          </a:xfrm>
          <a:prstGeom prst="rect">
            <a:avLst/>
          </a:prstGeom>
          <a:noFill/>
        </p:spPr>
        <p:txBody>
          <a:bodyPr wrap="square" lIns="0" tIns="0" rIns="0" bIns="0" rtlCol="0">
            <a:noAutofit/>
          </a:bodyPr>
          <a:lstStyle/>
          <a:p>
            <a:pPr defTabSz="228600">
              <a:spcAft>
                <a:spcPts val="1200"/>
              </a:spcAft>
            </a:pPr>
            <a:r>
              <a:rPr lang="en-US" sz="1400" b="1" noProof="0"/>
              <a:t>Primary color palette </a:t>
            </a:r>
          </a:p>
        </p:txBody>
      </p:sp>
      <p:grpSp>
        <p:nvGrpSpPr>
          <p:cNvPr id="35" name="Group 34">
            <a:extLst>
              <a:ext uri="{FF2B5EF4-FFF2-40B4-BE49-F238E27FC236}">
                <a16:creationId xmlns:a16="http://schemas.microsoft.com/office/drawing/2014/main" id="{4E5B72F6-73EB-4CE0-9FA2-B961987BEE98}"/>
              </a:ext>
            </a:extLst>
          </p:cNvPr>
          <p:cNvGrpSpPr/>
          <p:nvPr userDrawn="1"/>
        </p:nvGrpSpPr>
        <p:grpSpPr>
          <a:xfrm>
            <a:off x="11353780" y="1690914"/>
            <a:ext cx="460825" cy="2385333"/>
            <a:chOff x="11495284" y="1879826"/>
            <a:chExt cx="319322" cy="2385333"/>
          </a:xfrm>
        </p:grpSpPr>
        <p:sp>
          <p:nvSpPr>
            <p:cNvPr id="36" name="TextBox 35">
              <a:extLst>
                <a:ext uri="{FF2B5EF4-FFF2-40B4-BE49-F238E27FC236}">
                  <a16:creationId xmlns:a16="http://schemas.microsoft.com/office/drawing/2014/main" id="{4153FBF4-34B3-484E-9E8C-AFA947E15DE8}"/>
                </a:ext>
              </a:extLst>
            </p:cNvPr>
            <p:cNvSpPr txBox="1"/>
            <p:nvPr userDrawn="1"/>
          </p:nvSpPr>
          <p:spPr>
            <a:xfrm rot="5400000">
              <a:off x="10859840" y="2515282"/>
              <a:ext cx="1590219" cy="319313"/>
            </a:xfrm>
            <a:prstGeom prst="rect">
              <a:avLst/>
            </a:prstGeom>
            <a:noFill/>
          </p:spPr>
          <p:txBody>
            <a:bodyPr wrap="square" lIns="0" tIns="0" rIns="0" bIns="0" rtlCol="0" anchor="ctr">
              <a:noAutofit/>
            </a:bodyPr>
            <a:lstStyle/>
            <a:p>
              <a:pPr algn="ctr" defTabSz="228600">
                <a:spcAft>
                  <a:spcPts val="1200"/>
                </a:spcAft>
              </a:pPr>
              <a:r>
                <a:rPr lang="en-US" sz="1400" b="1" noProof="0">
                  <a:solidFill>
                    <a:schemeClr val="tx1"/>
                  </a:solidFill>
                </a:rPr>
                <a:t>Core</a:t>
              </a:r>
            </a:p>
          </p:txBody>
        </p:sp>
        <p:sp>
          <p:nvSpPr>
            <p:cNvPr id="37" name="TextBox 36">
              <a:extLst>
                <a:ext uri="{FF2B5EF4-FFF2-40B4-BE49-F238E27FC236}">
                  <a16:creationId xmlns:a16="http://schemas.microsoft.com/office/drawing/2014/main" id="{DB68C69E-8CCF-4E1C-92D1-B396EDF050A5}"/>
                </a:ext>
              </a:extLst>
            </p:cNvPr>
            <p:cNvSpPr txBox="1"/>
            <p:nvPr userDrawn="1"/>
          </p:nvSpPr>
          <p:spPr>
            <a:xfrm rot="5400000">
              <a:off x="11257393" y="3707946"/>
              <a:ext cx="795112" cy="319313"/>
            </a:xfrm>
            <a:prstGeom prst="rect">
              <a:avLst/>
            </a:prstGeom>
            <a:noFill/>
          </p:spPr>
          <p:txBody>
            <a:bodyPr wrap="square" lIns="0" tIns="0" rIns="0" bIns="0" rtlCol="0" anchor="ctr">
              <a:noAutofit/>
            </a:bodyPr>
            <a:lstStyle/>
            <a:p>
              <a:pPr algn="ctr" defTabSz="228600">
                <a:spcAft>
                  <a:spcPts val="1200"/>
                </a:spcAft>
              </a:pPr>
              <a:r>
                <a:rPr lang="en-US" sz="1400" b="1" noProof="0">
                  <a:solidFill>
                    <a:schemeClr val="tx1"/>
                  </a:solidFill>
                </a:rPr>
                <a:t>Accent</a:t>
              </a:r>
            </a:p>
          </p:txBody>
        </p:sp>
        <p:cxnSp>
          <p:nvCxnSpPr>
            <p:cNvPr id="38" name="Straight Connector 37">
              <a:extLst>
                <a:ext uri="{FF2B5EF4-FFF2-40B4-BE49-F238E27FC236}">
                  <a16:creationId xmlns:a16="http://schemas.microsoft.com/office/drawing/2014/main" id="{49FA00A0-74FC-4568-8275-E1EAF540A68A}"/>
                </a:ext>
              </a:extLst>
            </p:cNvPr>
            <p:cNvCxnSpPr/>
            <p:nvPr userDrawn="1"/>
          </p:nvCxnSpPr>
          <p:spPr>
            <a:xfrm>
              <a:off x="11495284" y="1879826"/>
              <a:ext cx="3157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23630D-FF5C-46EA-94E1-E68FDB251C22}"/>
                </a:ext>
              </a:extLst>
            </p:cNvPr>
            <p:cNvCxnSpPr/>
            <p:nvPr userDrawn="1"/>
          </p:nvCxnSpPr>
          <p:spPr>
            <a:xfrm>
              <a:off x="11495284" y="3470046"/>
              <a:ext cx="3157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0ED890-BB11-4E34-88D4-9E93358BC1E1}"/>
                </a:ext>
              </a:extLst>
            </p:cNvPr>
            <p:cNvCxnSpPr>
              <a:cxnSpLocks/>
            </p:cNvCxnSpPr>
            <p:nvPr userDrawn="1"/>
          </p:nvCxnSpPr>
          <p:spPr>
            <a:xfrm>
              <a:off x="11495284" y="4265159"/>
              <a:ext cx="3157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42" name="Picture 41" descr="A picture containing light&#10;&#10;Description automatically generated">
            <a:extLst>
              <a:ext uri="{FF2B5EF4-FFF2-40B4-BE49-F238E27FC236}">
                <a16:creationId xmlns:a16="http://schemas.microsoft.com/office/drawing/2014/main" id="{4068EA73-81B1-4C57-A708-F8C1832CFEA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99" y="5030964"/>
            <a:ext cx="1549033" cy="871331"/>
          </a:xfrm>
          <a:prstGeom prst="rect">
            <a:avLst/>
          </a:prstGeom>
        </p:spPr>
      </p:pic>
      <p:pic>
        <p:nvPicPr>
          <p:cNvPr id="43" name="Picture 42">
            <a:extLst>
              <a:ext uri="{FF2B5EF4-FFF2-40B4-BE49-F238E27FC236}">
                <a16:creationId xmlns:a16="http://schemas.microsoft.com/office/drawing/2014/main" id="{A0AF10B1-CD61-4ADB-A15A-B61DA727235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045623" y="5030964"/>
            <a:ext cx="1549032" cy="871331"/>
          </a:xfrm>
          <a:prstGeom prst="rect">
            <a:avLst/>
          </a:prstGeom>
        </p:spPr>
      </p:pic>
      <p:sp>
        <p:nvSpPr>
          <p:cNvPr id="44" name="TextBox 43">
            <a:extLst>
              <a:ext uri="{FF2B5EF4-FFF2-40B4-BE49-F238E27FC236}">
                <a16:creationId xmlns:a16="http://schemas.microsoft.com/office/drawing/2014/main" id="{F2AE44A6-744A-418B-AADE-66A83B29105B}"/>
              </a:ext>
            </a:extLst>
          </p:cNvPr>
          <p:cNvSpPr txBox="1"/>
          <p:nvPr userDrawn="1"/>
        </p:nvSpPr>
        <p:spPr>
          <a:xfrm>
            <a:off x="6286499" y="4711650"/>
            <a:ext cx="5067300" cy="319313"/>
          </a:xfrm>
          <a:prstGeom prst="rect">
            <a:avLst/>
          </a:prstGeom>
          <a:noFill/>
        </p:spPr>
        <p:txBody>
          <a:bodyPr wrap="square" lIns="0" tIns="0" rIns="0" bIns="0" rtlCol="0">
            <a:noAutofit/>
          </a:bodyPr>
          <a:lstStyle/>
          <a:p>
            <a:pPr defTabSz="228600">
              <a:spcAft>
                <a:spcPts val="1200"/>
              </a:spcAft>
            </a:pPr>
            <a:r>
              <a:rPr lang="en-US" sz="1400" b="1" noProof="0"/>
              <a:t>Sample gradients</a:t>
            </a:r>
          </a:p>
        </p:txBody>
      </p:sp>
      <p:sp>
        <p:nvSpPr>
          <p:cNvPr id="45" name="TextBox 44">
            <a:extLst>
              <a:ext uri="{FF2B5EF4-FFF2-40B4-BE49-F238E27FC236}">
                <a16:creationId xmlns:a16="http://schemas.microsoft.com/office/drawing/2014/main" id="{170ECCE7-1CC4-4293-ACBE-C95F1C3D87EB}"/>
              </a:ext>
            </a:extLst>
          </p:cNvPr>
          <p:cNvSpPr txBox="1"/>
          <p:nvPr userDrawn="1"/>
        </p:nvSpPr>
        <p:spPr>
          <a:xfrm>
            <a:off x="6554285" y="5326926"/>
            <a:ext cx="101346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Dark</a:t>
            </a:r>
          </a:p>
        </p:txBody>
      </p:sp>
      <p:sp>
        <p:nvSpPr>
          <p:cNvPr id="46" name="TextBox 45">
            <a:extLst>
              <a:ext uri="{FF2B5EF4-FFF2-40B4-BE49-F238E27FC236}">
                <a16:creationId xmlns:a16="http://schemas.microsoft.com/office/drawing/2014/main" id="{B252E242-C6DF-4C71-B2BB-10A81A7B2E20}"/>
              </a:ext>
            </a:extLst>
          </p:cNvPr>
          <p:cNvSpPr txBox="1"/>
          <p:nvPr userDrawn="1"/>
        </p:nvSpPr>
        <p:spPr>
          <a:xfrm>
            <a:off x="8313409" y="5326926"/>
            <a:ext cx="101346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Mid</a:t>
            </a:r>
          </a:p>
        </p:txBody>
      </p:sp>
      <p:pic>
        <p:nvPicPr>
          <p:cNvPr id="47" name="Picture 46">
            <a:extLst>
              <a:ext uri="{FF2B5EF4-FFF2-40B4-BE49-F238E27FC236}">
                <a16:creationId xmlns:a16="http://schemas.microsoft.com/office/drawing/2014/main" id="{19B4B63E-94DD-4E79-8B7D-F63374BA756E}"/>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48" name="TextBox 47">
            <a:extLst>
              <a:ext uri="{FF2B5EF4-FFF2-40B4-BE49-F238E27FC236}">
                <a16:creationId xmlns:a16="http://schemas.microsoft.com/office/drawing/2014/main" id="{D6E789BB-0A8B-40A8-B78B-673CFE44BEBE}"/>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30914067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C11468-41E4-4563-99AD-9AEFBFCD9BCD}"/>
              </a:ext>
            </a:extLst>
          </p:cNvPr>
          <p:cNvSpPr>
            <a:spLocks noGrp="1"/>
          </p:cNvSpPr>
          <p:nvPr>
            <p:ph type="title"/>
          </p:nvPr>
        </p:nvSpPr>
        <p:spPr>
          <a:xfrm>
            <a:off x="381000" y="381000"/>
            <a:ext cx="11430000" cy="990600"/>
          </a:xfrm>
          <a:prstGeom prst="rect">
            <a:avLst/>
          </a:prstGeom>
        </p:spPr>
        <p:txBody>
          <a:bodyPr/>
          <a:lstStyle/>
          <a:p>
            <a:r>
              <a:rPr lang="en-US"/>
              <a:t>Fonts</a:t>
            </a:r>
          </a:p>
        </p:txBody>
      </p:sp>
      <p:sp>
        <p:nvSpPr>
          <p:cNvPr id="5" name="TextBox 4">
            <a:extLst>
              <a:ext uri="{FF2B5EF4-FFF2-40B4-BE49-F238E27FC236}">
                <a16:creationId xmlns:a16="http://schemas.microsoft.com/office/drawing/2014/main" id="{F397866E-EECB-4DC2-BE13-5FE28425E324}"/>
              </a:ext>
            </a:extLst>
          </p:cNvPr>
          <p:cNvSpPr txBox="1"/>
          <p:nvPr userDrawn="1"/>
        </p:nvSpPr>
        <p:spPr>
          <a:xfrm>
            <a:off x="384460" y="1349376"/>
            <a:ext cx="5902041" cy="4525962"/>
          </a:xfrm>
          <a:prstGeom prst="rect">
            <a:avLst/>
          </a:prstGeom>
          <a:noFill/>
        </p:spPr>
        <p:txBody>
          <a:bodyPr wrap="square" lIns="0" tIns="0" rIns="0" bIns="0" rtlCol="0">
            <a:noAutofit/>
          </a:bodyPr>
          <a:lstStyle/>
          <a:p>
            <a:pPr algn="l">
              <a:lnSpc>
                <a:spcPct val="90000"/>
              </a:lnSpc>
            </a:pPr>
            <a:r>
              <a:rPr lang="en-US" sz="4000" b="1" i="0" u="none" strike="noStrike" baseline="0" noProof="0">
                <a:solidFill>
                  <a:schemeClr val="bg1"/>
                </a:solidFill>
                <a:latin typeface="+mj-lt"/>
              </a:rPr>
              <a:t>This is a headline </a:t>
            </a:r>
            <a:br>
              <a:rPr lang="en-US" sz="4000" b="1" i="0" u="none" strike="noStrike" baseline="0" noProof="0">
                <a:solidFill>
                  <a:schemeClr val="bg1"/>
                </a:solidFill>
                <a:latin typeface="+mj-lt"/>
              </a:rPr>
            </a:br>
            <a:r>
              <a:rPr lang="en-US" sz="4000" b="1" i="0" u="none" strike="noStrike" baseline="0" noProof="0">
                <a:solidFill>
                  <a:schemeClr val="bg1"/>
                </a:solidFill>
                <a:latin typeface="+mj-lt"/>
              </a:rPr>
              <a:t>set in Graphik with Bold formatting.</a:t>
            </a:r>
          </a:p>
          <a:p>
            <a:pPr algn="l">
              <a:lnSpc>
                <a:spcPct val="90000"/>
              </a:lnSpc>
            </a:pPr>
            <a:endParaRPr lang="en-US" sz="4000" b="1" i="0" u="none" strike="noStrike" baseline="0" noProof="0">
              <a:solidFill>
                <a:schemeClr val="bg1"/>
              </a:solidFill>
              <a:latin typeface="+mj-lt"/>
            </a:endParaRPr>
          </a:p>
          <a:p>
            <a:pPr algn="l">
              <a:lnSpc>
                <a:spcPct val="90000"/>
              </a:lnSpc>
            </a:pPr>
            <a:r>
              <a:rPr lang="en-US" sz="3200" b="1" i="0" u="none" strike="noStrike" baseline="0" noProof="0">
                <a:solidFill>
                  <a:schemeClr val="bg1"/>
                </a:solidFill>
                <a:latin typeface="Palatino Linotype" panose="02040502050505030304" pitchFamily="18" charset="0"/>
              </a:rPr>
              <a:t>This is a sub-headline </a:t>
            </a:r>
            <a:br>
              <a:rPr lang="en-US" sz="3200" b="1" i="0" u="none" strike="noStrike" baseline="0" noProof="0">
                <a:solidFill>
                  <a:schemeClr val="bg1"/>
                </a:solidFill>
                <a:latin typeface="Palatino Linotype" panose="02040502050505030304" pitchFamily="18" charset="0"/>
              </a:rPr>
            </a:br>
            <a:r>
              <a:rPr lang="en-US" sz="3200" b="1" i="0" u="none" strike="noStrike" baseline="0" noProof="0">
                <a:solidFill>
                  <a:schemeClr val="bg1"/>
                </a:solidFill>
                <a:latin typeface="Palatino Linotype" panose="02040502050505030304" pitchFamily="18" charset="0"/>
              </a:rPr>
              <a:t>set in Palatino Linotype.</a:t>
            </a:r>
          </a:p>
          <a:p>
            <a:pPr algn="l">
              <a:lnSpc>
                <a:spcPct val="90000"/>
              </a:lnSpc>
            </a:pPr>
            <a:endParaRPr lang="en-US" sz="4000" b="1" i="0" u="none" strike="noStrike" baseline="0" noProof="0">
              <a:solidFill>
                <a:schemeClr val="bg1"/>
              </a:solidFill>
              <a:latin typeface="+mj-lt"/>
            </a:endParaRPr>
          </a:p>
          <a:p>
            <a:pPr marL="0" marR="0" lvl="0" indent="0" algn="l" defTabSz="914400" rtl="0" eaLnBrk="1" fontAlgn="auto" latinLnBrk="0" hangingPunct="1">
              <a:lnSpc>
                <a:spcPct val="90000"/>
              </a:lnSpc>
              <a:spcBef>
                <a:spcPts val="0"/>
              </a:spcBef>
              <a:spcAft>
                <a:spcPts val="0"/>
              </a:spcAft>
              <a:buClrTx/>
              <a:buSzTx/>
              <a:buFontTx/>
              <a:buNone/>
              <a:tabLst/>
              <a:defRPr/>
            </a:pPr>
            <a:r>
              <a:rPr lang="en-US" sz="2000" b="0" i="0" u="none" strike="noStrike" baseline="0" noProof="0">
                <a:solidFill>
                  <a:schemeClr val="bg1"/>
                </a:solidFill>
                <a:latin typeface="+mj-lt"/>
              </a:rPr>
              <a:t>This is your body copy text in Graphik.</a:t>
            </a:r>
          </a:p>
          <a:p>
            <a:pPr algn="l">
              <a:lnSpc>
                <a:spcPct val="90000"/>
              </a:lnSpc>
            </a:pPr>
            <a:endParaRPr lang="en-US" sz="4000" b="1" i="0" u="none" strike="noStrike" baseline="0" noProof="0">
              <a:solidFill>
                <a:schemeClr val="bg1"/>
              </a:solidFill>
              <a:latin typeface="+mj-lt"/>
            </a:endParaRPr>
          </a:p>
        </p:txBody>
      </p:sp>
      <p:pic>
        <p:nvPicPr>
          <p:cNvPr id="6" name="Picture 5">
            <a:extLst>
              <a:ext uri="{FF2B5EF4-FFF2-40B4-BE49-F238E27FC236}">
                <a16:creationId xmlns:a16="http://schemas.microsoft.com/office/drawing/2014/main" id="{9C9DBA8B-4393-4F33-B622-D7DD4A81B77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838" y="1132240"/>
            <a:ext cx="5746351" cy="4676424"/>
          </a:xfrm>
          <a:prstGeom prst="rect">
            <a:avLst/>
          </a:prstGeom>
        </p:spPr>
      </p:pic>
      <p:sp>
        <p:nvSpPr>
          <p:cNvPr id="7" name="TextBox 6">
            <a:extLst>
              <a:ext uri="{FF2B5EF4-FFF2-40B4-BE49-F238E27FC236}">
                <a16:creationId xmlns:a16="http://schemas.microsoft.com/office/drawing/2014/main" id="{8A6247D6-5B93-4C14-82F1-562B8C488A81}"/>
              </a:ext>
            </a:extLst>
          </p:cNvPr>
          <p:cNvSpPr txBox="1"/>
          <p:nvPr userDrawn="1"/>
        </p:nvSpPr>
        <p:spPr>
          <a:xfrm>
            <a:off x="6286502" y="1371600"/>
            <a:ext cx="5524500" cy="4503737"/>
          </a:xfrm>
          <a:prstGeom prst="rect">
            <a:avLst/>
          </a:prstGeom>
          <a:noFill/>
        </p:spPr>
        <p:txBody>
          <a:bodyPr wrap="square" lIns="0" tIns="0" rIns="0" bIns="0" rtlCol="0">
            <a:noAutofit/>
          </a:bodyPr>
          <a:lstStyle/>
          <a:p>
            <a:r>
              <a:rPr lang="en-US" dirty="0">
                <a:latin typeface="Arial" panose="020B0604020202020204" pitchFamily="34" charset="0"/>
              </a:rPr>
              <a:t>This version of our template was created with </a:t>
            </a:r>
            <a:r>
              <a:rPr lang="en-US" b="1" dirty="0">
                <a:latin typeface="Arial" panose="020B0604020202020204" pitchFamily="34" charset="0"/>
              </a:rPr>
              <a:t>Arial</a:t>
            </a:r>
            <a:r>
              <a:rPr lang="en-US" dirty="0">
                <a:latin typeface="Arial" panose="020B0604020202020204" pitchFamily="34" charset="0"/>
              </a:rPr>
              <a:t> and </a:t>
            </a:r>
            <a:r>
              <a:rPr lang="en-US" b="1" dirty="0">
                <a:latin typeface="Arial" panose="020B0604020202020204" pitchFamily="34" charset="0"/>
              </a:rPr>
              <a:t>Palatino Linotype </a:t>
            </a:r>
            <a:r>
              <a:rPr lang="en-US" dirty="0">
                <a:latin typeface="Arial" panose="020B0604020202020204" pitchFamily="34" charset="0"/>
              </a:rPr>
              <a:t>system fonts for use when our brand fonts, </a:t>
            </a:r>
            <a:r>
              <a:rPr lang="en-US" dirty="0" err="1">
                <a:latin typeface="Arial" panose="020B0604020202020204" pitchFamily="34" charset="0"/>
              </a:rPr>
              <a:t>Graphik</a:t>
            </a:r>
            <a:r>
              <a:rPr lang="en-US" dirty="0">
                <a:latin typeface="Arial" panose="020B0604020202020204" pitchFamily="34" charset="0"/>
              </a:rPr>
              <a:t> and GT Sectra Fine are not available, or when you can only use system fonts.</a:t>
            </a:r>
          </a:p>
          <a:p>
            <a:endParaRPr lang="en-US" dirty="0">
              <a:latin typeface="Arial" panose="020B0604020202020204" pitchFamily="34" charset="0"/>
            </a:endParaRPr>
          </a:p>
          <a:p>
            <a:pPr algn="l"/>
            <a:r>
              <a:rPr lang="en-US" sz="1800" b="0" i="0" u="none" strike="noStrike" baseline="0" noProof="0" dirty="0">
                <a:latin typeface="Arial" panose="020B0604020202020204" pitchFamily="34" charset="0"/>
              </a:rPr>
              <a:t>Whenever possible, we use </a:t>
            </a:r>
            <a:r>
              <a:rPr lang="en-US" sz="1800" b="1" i="0" u="none" strike="noStrike" baseline="0" noProof="0" dirty="0" err="1">
                <a:latin typeface="Arial" panose="020B0604020202020204" pitchFamily="34" charset="0"/>
              </a:rPr>
              <a:t>Graphik</a:t>
            </a:r>
            <a:r>
              <a:rPr lang="en-US" sz="1800" b="0" i="0" u="none" strike="noStrike" baseline="0" noProof="0" dirty="0">
                <a:latin typeface="Arial" panose="020B0604020202020204" pitchFamily="34" charset="0"/>
              </a:rPr>
              <a:t> as our core brand typography. For optimum text accessibility on PowerPoint, we use </a:t>
            </a:r>
            <a:r>
              <a:rPr lang="en-US" sz="1800" b="0" i="0" u="none" strike="noStrike" baseline="0" noProof="0" dirty="0" err="1">
                <a:latin typeface="Arial" panose="020B0604020202020204" pitchFamily="34" charset="0"/>
              </a:rPr>
              <a:t>Graphik</a:t>
            </a:r>
            <a:r>
              <a:rPr lang="en-US" sz="1800" b="0" i="0" u="none" strike="noStrike" baseline="0" noProof="0" dirty="0">
                <a:latin typeface="Arial" panose="020B0604020202020204" pitchFamily="34" charset="0"/>
              </a:rPr>
              <a:t> Regular.</a:t>
            </a:r>
          </a:p>
          <a:p>
            <a:pPr algn="l"/>
            <a:endParaRPr lang="en-US" sz="1800" b="0" i="0" u="none" strike="noStrike" baseline="0" noProof="0" dirty="0">
              <a:latin typeface="Arial" panose="020B0604020202020204" pitchFamily="34" charset="0"/>
            </a:endParaRPr>
          </a:p>
          <a:p>
            <a:pPr algn="l"/>
            <a:r>
              <a:rPr lang="en-US" sz="1800" b="0" i="0" u="none" strike="noStrike" baseline="0" noProof="0" dirty="0">
                <a:latin typeface="Arial" panose="020B0604020202020204" pitchFamily="34" charset="0"/>
              </a:rPr>
              <a:t>On some slide layouts (Covers and Dividers), we have added </a:t>
            </a:r>
            <a:r>
              <a:rPr lang="en-US" b="1" dirty="0">
                <a:latin typeface="Arial" panose="020B0604020202020204" pitchFamily="34" charset="0"/>
              </a:rPr>
              <a:t>GT Sectra Fine </a:t>
            </a:r>
            <a:r>
              <a:rPr lang="en-US" sz="1800" b="0" i="0" u="none" strike="noStrike" baseline="0" noProof="0" dirty="0">
                <a:latin typeface="Arial" panose="020B0604020202020204" pitchFamily="34" charset="0"/>
              </a:rPr>
              <a:t>to add a bit of humanity and visual interest. </a:t>
            </a:r>
          </a:p>
          <a:p>
            <a:pPr algn="l"/>
            <a:endParaRPr lang="en-US" sz="1800" b="0" i="0" u="none" strike="noStrike" baseline="0" noProof="0" dirty="0">
              <a:latin typeface="Arial" panose="020B0604020202020204" pitchFamily="34" charset="0"/>
            </a:endParaRPr>
          </a:p>
          <a:p>
            <a:r>
              <a:rPr lang="en-US" sz="1800" b="0" i="0" u="none" strike="noStrike" baseline="0" noProof="0" dirty="0">
                <a:latin typeface="Arial" panose="020B0604020202020204" pitchFamily="34" charset="0"/>
              </a:rPr>
              <a:t>Download and install </a:t>
            </a:r>
            <a:r>
              <a:rPr lang="en-US" sz="1800" b="1" i="0" u="none" strike="noStrike" baseline="0" noProof="0" dirty="0" err="1">
                <a:latin typeface="Arial" panose="020B0604020202020204" pitchFamily="34" charset="0"/>
              </a:rPr>
              <a:t>Graphik</a:t>
            </a:r>
            <a:r>
              <a:rPr lang="en-US" sz="1800" b="0" i="0" u="none" strike="noStrike" baseline="0" noProof="0" dirty="0">
                <a:latin typeface="Arial" panose="020B0604020202020204" pitchFamily="34" charset="0"/>
              </a:rPr>
              <a:t> and </a:t>
            </a:r>
            <a:r>
              <a:rPr lang="en-US" sz="1800" b="1" i="0" u="none" strike="noStrike" baseline="0" noProof="0" dirty="0">
                <a:latin typeface="Arial" panose="020B0604020202020204" pitchFamily="34" charset="0"/>
              </a:rPr>
              <a:t>GT Sectra Fine </a:t>
            </a:r>
            <a:r>
              <a:rPr lang="en-US" sz="1800" b="0" i="0" u="none" strike="noStrike" baseline="0" noProof="0" dirty="0">
                <a:latin typeface="Arial" panose="020B0604020202020204" pitchFamily="34" charset="0"/>
              </a:rPr>
              <a:t>fonts </a:t>
            </a:r>
            <a:r>
              <a:rPr lang="en-US" dirty="0">
                <a:solidFill>
                  <a:schemeClr val="accent1"/>
                </a:solidFill>
                <a:latin typeface="Arial" panose="020B0604020202020204" pitchFamily="34" charset="0"/>
                <a:hlinkClick r:id="rId3"/>
              </a:rPr>
              <a:t>here</a:t>
            </a:r>
            <a:r>
              <a:rPr lang="en-US" dirty="0">
                <a:latin typeface="Arial" panose="020B0604020202020204" pitchFamily="34" charset="0"/>
              </a:rPr>
              <a:t>.</a:t>
            </a:r>
            <a:endParaRPr lang="en-US" sz="1800" b="0" i="0" u="none" strike="noStrike" baseline="0" noProof="0" dirty="0">
              <a:latin typeface="Arial" panose="020B0604020202020204" pitchFamily="34" charset="0"/>
            </a:endParaRPr>
          </a:p>
        </p:txBody>
      </p:sp>
      <p:pic>
        <p:nvPicPr>
          <p:cNvPr id="8" name="Picture 7">
            <a:extLst>
              <a:ext uri="{FF2B5EF4-FFF2-40B4-BE49-F238E27FC236}">
                <a16:creationId xmlns:a16="http://schemas.microsoft.com/office/drawing/2014/main" id="{8589CE7B-F389-48EB-97E8-0AE9CB63DB15}"/>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A810BC6A-4BDC-491C-A2E4-14E7B576486E}"/>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33356194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1F0406-6021-4318-BE74-6D19E6F0BF8E}"/>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Slide layouts </a:t>
            </a:r>
          </a:p>
        </p:txBody>
      </p:sp>
      <p:sp>
        <p:nvSpPr>
          <p:cNvPr id="5" name="TextBox 4">
            <a:extLst>
              <a:ext uri="{FF2B5EF4-FFF2-40B4-BE49-F238E27FC236}">
                <a16:creationId xmlns:a16="http://schemas.microsoft.com/office/drawing/2014/main" id="{3CC5FB9A-95BE-4AED-8C73-20C560499422}"/>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t>The following snapshots show some of the slide layouts included within this template. </a:t>
            </a:r>
            <a:br>
              <a:rPr lang="en-GB" sz="1600"/>
            </a:br>
            <a:r>
              <a:rPr lang="en-GB" sz="1600"/>
              <a:t>Access them through </a:t>
            </a:r>
            <a:r>
              <a:rPr lang="en-GB" sz="1600" b="1">
                <a:solidFill>
                  <a:schemeClr val="accent1"/>
                </a:solidFill>
              </a:rPr>
              <a:t>Home (Ribbon) &gt; Slides &gt; Layout</a:t>
            </a:r>
            <a:r>
              <a:rPr lang="en-GB" sz="1600">
                <a:solidFill>
                  <a:schemeClr val="accent1"/>
                </a:solidFill>
              </a:rPr>
              <a:t> OR </a:t>
            </a:r>
            <a:r>
              <a:rPr lang="en-GB" sz="1600" b="1">
                <a:solidFill>
                  <a:schemeClr val="accent1"/>
                </a:solidFill>
              </a:rPr>
              <a:t>View (Ribbon) &gt; Slide Master</a:t>
            </a:r>
            <a:r>
              <a:rPr lang="en-GB" sz="1600" b="0">
                <a:solidFill>
                  <a:schemeClr val="tx1"/>
                </a:solidFill>
              </a:rPr>
              <a:t>.</a:t>
            </a:r>
          </a:p>
        </p:txBody>
      </p:sp>
      <p:sp>
        <p:nvSpPr>
          <p:cNvPr id="6" name="TextBox 5">
            <a:extLst>
              <a:ext uri="{FF2B5EF4-FFF2-40B4-BE49-F238E27FC236}">
                <a16:creationId xmlns:a16="http://schemas.microsoft.com/office/drawing/2014/main" id="{712AE936-832F-4F4C-BB92-3183028645D8}"/>
              </a:ext>
            </a:extLst>
          </p:cNvPr>
          <p:cNvSpPr txBox="1"/>
          <p:nvPr userDrawn="1"/>
        </p:nvSpPr>
        <p:spPr>
          <a:xfrm rot="16200000">
            <a:off x="142495" y="1844963"/>
            <a:ext cx="713231" cy="236223"/>
          </a:xfrm>
          <a:prstGeom prst="rect">
            <a:avLst/>
          </a:prstGeom>
          <a:noFill/>
        </p:spPr>
        <p:txBody>
          <a:bodyPr wrap="square" lIns="0" tIns="0" rIns="0" bIns="0" rtlCol="0" anchor="b">
            <a:noAutofit/>
          </a:bodyPr>
          <a:lstStyle/>
          <a:p>
            <a:pPr algn="ctr" defTabSz="228600">
              <a:lnSpc>
                <a:spcPct val="90000"/>
              </a:lnSpc>
              <a:spcAft>
                <a:spcPts val="1200"/>
              </a:spcAft>
            </a:pPr>
            <a:r>
              <a:rPr lang="en-US" sz="1000" b="1" noProof="0">
                <a:solidFill>
                  <a:schemeClr val="tx1"/>
                </a:solidFill>
              </a:rPr>
              <a:t>Intro &amp;</a:t>
            </a:r>
            <a:br>
              <a:rPr lang="en-US" sz="1000" b="1" noProof="0">
                <a:solidFill>
                  <a:schemeClr val="tx1"/>
                </a:solidFill>
              </a:rPr>
            </a:br>
            <a:r>
              <a:rPr lang="en-US" sz="1000" b="1" noProof="0">
                <a:solidFill>
                  <a:schemeClr val="tx1"/>
                </a:solidFill>
              </a:rPr>
              <a:t>Covers</a:t>
            </a:r>
          </a:p>
        </p:txBody>
      </p:sp>
      <p:sp>
        <p:nvSpPr>
          <p:cNvPr id="7" name="TextBox 6">
            <a:extLst>
              <a:ext uri="{FF2B5EF4-FFF2-40B4-BE49-F238E27FC236}">
                <a16:creationId xmlns:a16="http://schemas.microsoft.com/office/drawing/2014/main" id="{2DFD1AD7-8D88-436D-95ED-823BE335DD7B}"/>
              </a:ext>
            </a:extLst>
          </p:cNvPr>
          <p:cNvSpPr txBox="1"/>
          <p:nvPr userDrawn="1"/>
        </p:nvSpPr>
        <p:spPr>
          <a:xfrm rot="16200000">
            <a:off x="141088" y="2630026"/>
            <a:ext cx="716046" cy="236222"/>
          </a:xfrm>
          <a:prstGeom prst="rect">
            <a:avLst/>
          </a:prstGeom>
          <a:noFill/>
        </p:spPr>
        <p:txBody>
          <a:bodyPr wrap="square" lIns="0" tIns="0" rIns="0" bIns="0" rtlCol="0" anchor="b">
            <a:noAutofit/>
          </a:bodyPr>
          <a:lstStyle/>
          <a:p>
            <a:pPr algn="ctr" defTabSz="228600">
              <a:lnSpc>
                <a:spcPct val="90000"/>
              </a:lnSpc>
              <a:spcAft>
                <a:spcPts val="1200"/>
              </a:spcAft>
            </a:pPr>
            <a:r>
              <a:rPr lang="en-US" sz="1000" b="1" noProof="0">
                <a:solidFill>
                  <a:schemeClr val="tx1"/>
                </a:solidFill>
              </a:rPr>
              <a:t>Section Dividers</a:t>
            </a:r>
          </a:p>
        </p:txBody>
      </p:sp>
      <p:sp>
        <p:nvSpPr>
          <p:cNvPr id="8" name="TextBox 7">
            <a:extLst>
              <a:ext uri="{FF2B5EF4-FFF2-40B4-BE49-F238E27FC236}">
                <a16:creationId xmlns:a16="http://schemas.microsoft.com/office/drawing/2014/main" id="{4327F26B-582B-4079-9482-2795939B5BD8}"/>
              </a:ext>
            </a:extLst>
          </p:cNvPr>
          <p:cNvSpPr txBox="1"/>
          <p:nvPr userDrawn="1"/>
        </p:nvSpPr>
        <p:spPr>
          <a:xfrm rot="16200000">
            <a:off x="-642485" y="4197258"/>
            <a:ext cx="2283191" cy="236222"/>
          </a:xfrm>
          <a:prstGeom prst="rect">
            <a:avLst/>
          </a:prstGeom>
          <a:noFill/>
        </p:spPr>
        <p:txBody>
          <a:bodyPr wrap="square" lIns="0" tIns="0" rIns="0" bIns="0" rtlCol="0" anchor="b">
            <a:noAutofit/>
          </a:bodyPr>
          <a:lstStyle/>
          <a:p>
            <a:pPr algn="ctr" defTabSz="228600">
              <a:lnSpc>
                <a:spcPct val="90000"/>
              </a:lnSpc>
              <a:spcAft>
                <a:spcPts val="1200"/>
              </a:spcAft>
            </a:pPr>
            <a:r>
              <a:rPr lang="en-US" sz="1000" b="1" noProof="0">
                <a:solidFill>
                  <a:schemeClr val="tx1"/>
                </a:solidFill>
              </a:rPr>
              <a:t>Content Layouts</a:t>
            </a:r>
          </a:p>
        </p:txBody>
      </p:sp>
      <p:pic>
        <p:nvPicPr>
          <p:cNvPr id="9" name="Picture 8">
            <a:extLst>
              <a:ext uri="{FF2B5EF4-FFF2-40B4-BE49-F238E27FC236}">
                <a16:creationId xmlns:a16="http://schemas.microsoft.com/office/drawing/2014/main" id="{4886F825-3316-48AE-800F-B6267A1B661A}"/>
              </a:ext>
            </a:extLst>
          </p:cNvPr>
          <p:cNvPicPr>
            <a:picLocks noChangeAspect="1"/>
          </p:cNvPicPr>
          <p:nvPr userDrawn="1"/>
        </p:nvPicPr>
        <p:blipFill>
          <a:blip r:embed="rId2"/>
          <a:stretch>
            <a:fillRect/>
          </a:stretch>
        </p:blipFill>
        <p:spPr>
          <a:xfrm>
            <a:off x="708660" y="1610931"/>
            <a:ext cx="10717697" cy="3871296"/>
          </a:xfrm>
          <a:prstGeom prst="rect">
            <a:avLst/>
          </a:prstGeom>
        </p:spPr>
      </p:pic>
      <p:pic>
        <p:nvPicPr>
          <p:cNvPr id="10" name="Picture 9">
            <a:extLst>
              <a:ext uri="{FF2B5EF4-FFF2-40B4-BE49-F238E27FC236}">
                <a16:creationId xmlns:a16="http://schemas.microsoft.com/office/drawing/2014/main" id="{EBDD8A20-2FE4-48E9-879A-EC96DA2F135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TextBox 10">
            <a:extLst>
              <a:ext uri="{FF2B5EF4-FFF2-40B4-BE49-F238E27FC236}">
                <a16:creationId xmlns:a16="http://schemas.microsoft.com/office/drawing/2014/main" id="{F80B683A-DC77-40D5-B81C-B717C1C6927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26440052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321" name="Picture 320">
            <a:extLst>
              <a:ext uri="{FF2B5EF4-FFF2-40B4-BE49-F238E27FC236}">
                <a16:creationId xmlns:a16="http://schemas.microsoft.com/office/drawing/2014/main" id="{DFBDA9E2-67F9-4565-A69B-99F84736217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22" name="TextBox 321">
            <a:extLst>
              <a:ext uri="{FF2B5EF4-FFF2-40B4-BE49-F238E27FC236}">
                <a16:creationId xmlns:a16="http://schemas.microsoft.com/office/drawing/2014/main" id="{C77FB25B-CEF5-424C-8080-481E032F369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3286993826"/>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EDDB10-8E3D-4F19-9D3D-8C045B3370F6}"/>
              </a:ext>
            </a:extLst>
          </p:cNvPr>
          <p:cNvSpPr>
            <a:spLocks noGrp="1"/>
          </p:cNvSpPr>
          <p:nvPr>
            <p:ph type="title"/>
          </p:nvPr>
        </p:nvSpPr>
        <p:spPr>
          <a:xfrm>
            <a:off x="1775149" y="2677107"/>
            <a:ext cx="8641702" cy="533401"/>
          </a:xfrm>
          <a:prstGeom prst="rect">
            <a:avLst/>
          </a:prstGeom>
        </p:spPr>
        <p:txBody>
          <a:bodyPr vert="horz" lIns="0" tIns="45720" rIns="0" bIns="0" rtlCol="0" anchor="ctr" anchorCtr="0">
            <a:normAutofit/>
          </a:bodyPr>
          <a:lstStyle>
            <a:lvl1pPr marL="82296" indent="0" algn="ctr" defTabSz="914377" rtl="0" eaLnBrk="1" latinLnBrk="0" hangingPunct="1">
              <a:lnSpc>
                <a:spcPct val="70000"/>
              </a:lnSpc>
              <a:spcBef>
                <a:spcPct val="0"/>
              </a:spcBef>
              <a:buNone/>
              <a:defRPr sz="3600" b="0" kern="1200" cap="none" baseline="0">
                <a:solidFill>
                  <a:srgbClr val="A100FF"/>
                </a:solidFill>
                <a:latin typeface="+mj-lt"/>
                <a:ea typeface="+mj-ea"/>
                <a:cs typeface="+mj-cs"/>
              </a:defRPr>
            </a:lvl1pPr>
          </a:lstStyle>
          <a:p>
            <a:endParaRPr lang="en-US"/>
          </a:p>
        </p:txBody>
      </p:sp>
      <p:pic>
        <p:nvPicPr>
          <p:cNvPr id="7" name="Picture 6">
            <a:extLst>
              <a:ext uri="{FF2B5EF4-FFF2-40B4-BE49-F238E27FC236}">
                <a16:creationId xmlns:a16="http://schemas.microsoft.com/office/drawing/2014/main" id="{FB9DB9DD-DBE5-4FCA-9D4C-506565D2092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5" name="TextBox 4">
            <a:extLst>
              <a:ext uri="{FF2B5EF4-FFF2-40B4-BE49-F238E27FC236}">
                <a16:creationId xmlns:a16="http://schemas.microsoft.com/office/drawing/2014/main" id="{D5E6069B-541D-4ABF-B4F2-FD509B3E10E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A167CF93-0E55-489D-A97A-572F6D3A72D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110607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3">
    <p:bg>
      <p:bgPr>
        <a:solidFill>
          <a:srgbClr val="46007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sp>
        <p:nvSpPr>
          <p:cNvPr id="21" name="Title 1">
            <a:extLst>
              <a:ext uri="{FF2B5EF4-FFF2-40B4-BE49-F238E27FC236}">
                <a16:creationId xmlns:a16="http://schemas.microsoft.com/office/drawing/2014/main" id="{38BA9272-C7B2-4A9A-B702-0586D63E5AFC}"/>
              </a:ext>
            </a:extLst>
          </p:cNvPr>
          <p:cNvSpPr>
            <a:spLocks noGrp="1"/>
          </p:cNvSpPr>
          <p:nvPr>
            <p:ph type="ctrTitle" hasCustomPrompt="1"/>
          </p:nvPr>
        </p:nvSpPr>
        <p:spPr>
          <a:xfrm>
            <a:off x="1149093" y="800101"/>
            <a:ext cx="7997521" cy="3429000"/>
          </a:xfrm>
          <a:prstGeom prst="rect">
            <a:avLst/>
          </a:prstGeom>
        </p:spPr>
        <p:txBody>
          <a:bodyPr anchor="b"/>
          <a:lstStyle>
            <a:lvl1pPr algn="l">
              <a:lnSpc>
                <a:spcPct val="90000"/>
              </a:lnSpc>
              <a:defRPr sz="4800" cap="none" baseline="0">
                <a:solidFill>
                  <a:schemeClr val="bg1"/>
                </a:solidFill>
              </a:defRPr>
            </a:lvl1pPr>
          </a:lstStyle>
          <a:p>
            <a:r>
              <a:rPr lang="en-US"/>
              <a:t>Place presentation title here in sentence case, max 3 lines </a:t>
            </a:r>
          </a:p>
        </p:txBody>
      </p:sp>
      <p:sp>
        <p:nvSpPr>
          <p:cNvPr id="22" name="Subtitle 2">
            <a:extLst>
              <a:ext uri="{FF2B5EF4-FFF2-40B4-BE49-F238E27FC236}">
                <a16:creationId xmlns:a16="http://schemas.microsoft.com/office/drawing/2014/main" id="{DDFA4A91-8699-409E-8E93-4F2C97D84976}"/>
              </a:ext>
            </a:extLst>
          </p:cNvPr>
          <p:cNvSpPr>
            <a:spLocks noGrp="1"/>
          </p:cNvSpPr>
          <p:nvPr>
            <p:ph type="subTitle" idx="1" hasCustomPrompt="1"/>
          </p:nvPr>
        </p:nvSpPr>
        <p:spPr>
          <a:xfrm>
            <a:off x="1149093" y="4419600"/>
            <a:ext cx="6884561" cy="1092845"/>
          </a:xfrm>
          <a:prstGeom prst="rect">
            <a:avLst/>
          </a:prstGeom>
        </p:spPr>
        <p:txBody>
          <a:bodyPr/>
          <a:lstStyle>
            <a:lvl1pPr marL="0" indent="0" algn="l">
              <a:lnSpc>
                <a:spcPct val="90000"/>
              </a:lnSpc>
              <a:spcAft>
                <a:spcPts val="0"/>
              </a:spcAft>
              <a:buNone/>
              <a:defRPr sz="2400" b="0" i="0" cap="none" spc="0" baseline="0">
                <a:solidFill>
                  <a:schemeClr val="bg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pic>
        <p:nvPicPr>
          <p:cNvPr id="23" name="Graphic 5">
            <a:extLst>
              <a:ext uri="{FF2B5EF4-FFF2-40B4-BE49-F238E27FC236}">
                <a16:creationId xmlns:a16="http://schemas.microsoft.com/office/drawing/2014/main" id="{548E57BA-35F1-4789-B9A9-788645A74E5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4" name="TextBox 23">
            <a:extLst>
              <a:ext uri="{FF2B5EF4-FFF2-40B4-BE49-F238E27FC236}">
                <a16:creationId xmlns:a16="http://schemas.microsoft.com/office/drawing/2014/main" id="{D0643412-4010-4D31-B103-575F2D61CB6B}"/>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2020 Accenture. All rights reserved.</a:t>
            </a:r>
            <a:endParaRPr lang="en-US" sz="800">
              <a:solidFill>
                <a:schemeClr val="bg1"/>
              </a:solidFill>
            </a:endParaRPr>
          </a:p>
          <a:p>
            <a:pPr algn="r" defTabSz="228600">
              <a:spcAft>
                <a:spcPts val="1200"/>
              </a:spcAft>
            </a:pPr>
            <a:endParaRPr lang="en-US" noProof="0">
              <a:solidFill>
                <a:schemeClr val="bg1"/>
              </a:solidFill>
            </a:endParaRPr>
          </a:p>
        </p:txBody>
      </p:sp>
    </p:spTree>
    <p:extLst>
      <p:ext uri="{BB962C8B-B14F-4D97-AF65-F5344CB8AC3E}">
        <p14:creationId xmlns:p14="http://schemas.microsoft.com/office/powerpoint/2010/main" val="344668469"/>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8" name="Text Placeholder 7"/>
          <p:cNvSpPr>
            <a:spLocks noGrp="1"/>
          </p:cNvSpPr>
          <p:nvPr>
            <p:ph type="body" sz="quarter" idx="13" hasCustomPrompt="1"/>
          </p:nvPr>
        </p:nvSpPr>
        <p:spPr>
          <a:xfrm>
            <a:off x="435059" y="3543303"/>
            <a:ext cx="5950190" cy="2910930"/>
          </a:xfrm>
          <a:prstGeom prst="rect">
            <a:avLst/>
          </a:prstGeom>
        </p:spPr>
        <p:txBody>
          <a:bodyPr>
            <a:noAutofit/>
          </a:bodyPr>
          <a:lstStyle>
            <a:lvl1pPr marL="0" indent="0">
              <a:lnSpc>
                <a:spcPct val="70000"/>
              </a:lnSpc>
              <a:defRPr sz="3600" b="0" baseline="0">
                <a:solidFill>
                  <a:srgbClr val="A700E6"/>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a:extLst>
              <a:ext uri="{FF2B5EF4-FFF2-40B4-BE49-F238E27FC236}">
                <a16:creationId xmlns:a16="http://schemas.microsoft.com/office/drawing/2014/main" id="{0FD4AAC0-F751-46EB-8079-A450A25A1BB8}"/>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pic>
        <p:nvPicPr>
          <p:cNvPr id="10" name="Picture 9">
            <a:extLst>
              <a:ext uri="{FF2B5EF4-FFF2-40B4-BE49-F238E27FC236}">
                <a16:creationId xmlns:a16="http://schemas.microsoft.com/office/drawing/2014/main" id="{D7D17D7A-C995-422C-9722-6975B3D6A6A0}"/>
              </a:ext>
            </a:extLst>
          </p:cNvPr>
          <p:cNvPicPr>
            <a:picLocks noChangeAspect="1"/>
          </p:cNvPicPr>
          <p:nvPr userDrawn="1"/>
        </p:nvPicPr>
        <p:blipFill>
          <a:blip r:embed="rId2"/>
          <a:stretch>
            <a:fillRect/>
          </a:stretch>
        </p:blipFill>
        <p:spPr>
          <a:xfrm>
            <a:off x="7447741" y="937439"/>
            <a:ext cx="4309200" cy="4524660"/>
          </a:xfrm>
          <a:prstGeom prst="rect">
            <a:avLst/>
          </a:prstGeom>
        </p:spPr>
      </p:pic>
      <p:grpSp>
        <p:nvGrpSpPr>
          <p:cNvPr id="13" name="Group 12">
            <a:extLst>
              <a:ext uri="{FF2B5EF4-FFF2-40B4-BE49-F238E27FC236}">
                <a16:creationId xmlns:a16="http://schemas.microsoft.com/office/drawing/2014/main" id="{E1518E18-655B-4050-AB2D-98EDCCD947C1}"/>
              </a:ext>
            </a:extLst>
          </p:cNvPr>
          <p:cNvGrpSpPr>
            <a:grpSpLocks noChangeAspect="1"/>
          </p:cNvGrpSpPr>
          <p:nvPr userDrawn="1"/>
        </p:nvGrpSpPr>
        <p:grpSpPr>
          <a:xfrm>
            <a:off x="9559232" y="5846780"/>
            <a:ext cx="2250858" cy="604157"/>
            <a:chOff x="9563100" y="1673029"/>
            <a:chExt cx="1389888" cy="373063"/>
          </a:xfrm>
        </p:grpSpPr>
        <p:pic>
          <p:nvPicPr>
            <p:cNvPr id="14" name="Picture 13">
              <a:extLst>
                <a:ext uri="{FF2B5EF4-FFF2-40B4-BE49-F238E27FC236}">
                  <a16:creationId xmlns:a16="http://schemas.microsoft.com/office/drawing/2014/main" id="{963B2B80-8459-422C-B07E-774B0B101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5" name="Freeform 5">
              <a:extLst>
                <a:ext uri="{FF2B5EF4-FFF2-40B4-BE49-F238E27FC236}">
                  <a16:creationId xmlns:a16="http://schemas.microsoft.com/office/drawing/2014/main" id="{4DFD4DD6-8884-4A87-BF32-3D684759E4F3}"/>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Rectangle 15">
            <a:extLst>
              <a:ext uri="{FF2B5EF4-FFF2-40B4-BE49-F238E27FC236}">
                <a16:creationId xmlns:a16="http://schemas.microsoft.com/office/drawing/2014/main" id="{27760717-9806-4AA1-9546-B783DB962C1C}"/>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59082298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3">
    <p:bg>
      <p:bgPr>
        <a:solidFill>
          <a:srgbClr val="46007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sp>
        <p:nvSpPr>
          <p:cNvPr id="21" name="Title 1">
            <a:extLst>
              <a:ext uri="{FF2B5EF4-FFF2-40B4-BE49-F238E27FC236}">
                <a16:creationId xmlns:a16="http://schemas.microsoft.com/office/drawing/2014/main" id="{38BA9272-C7B2-4A9A-B702-0586D63E5AFC}"/>
              </a:ext>
            </a:extLst>
          </p:cNvPr>
          <p:cNvSpPr>
            <a:spLocks noGrp="1"/>
          </p:cNvSpPr>
          <p:nvPr>
            <p:ph type="ctrTitle" hasCustomPrompt="1"/>
          </p:nvPr>
        </p:nvSpPr>
        <p:spPr>
          <a:xfrm>
            <a:off x="1149093" y="800101"/>
            <a:ext cx="7997521" cy="3429000"/>
          </a:xfrm>
          <a:prstGeom prst="rect">
            <a:avLst/>
          </a:prstGeom>
        </p:spPr>
        <p:txBody>
          <a:bodyPr anchor="b"/>
          <a:lstStyle>
            <a:lvl1pPr algn="l">
              <a:lnSpc>
                <a:spcPct val="90000"/>
              </a:lnSpc>
              <a:defRPr sz="6000" cap="none" baseline="0">
                <a:solidFill>
                  <a:schemeClr val="bg1"/>
                </a:solidFill>
              </a:defRPr>
            </a:lvl1pPr>
          </a:lstStyle>
          <a:p>
            <a:r>
              <a:rPr lang="en-US"/>
              <a:t>Place presentation title here in sentence case, max 3 lines </a:t>
            </a:r>
          </a:p>
        </p:txBody>
      </p:sp>
      <p:sp>
        <p:nvSpPr>
          <p:cNvPr id="22" name="Subtitle 2">
            <a:extLst>
              <a:ext uri="{FF2B5EF4-FFF2-40B4-BE49-F238E27FC236}">
                <a16:creationId xmlns:a16="http://schemas.microsoft.com/office/drawing/2014/main" id="{DDFA4A91-8699-409E-8E93-4F2C97D84976}"/>
              </a:ext>
            </a:extLst>
          </p:cNvPr>
          <p:cNvSpPr>
            <a:spLocks noGrp="1"/>
          </p:cNvSpPr>
          <p:nvPr>
            <p:ph type="subTitle" idx="1" hasCustomPrompt="1"/>
          </p:nvPr>
        </p:nvSpPr>
        <p:spPr>
          <a:xfrm>
            <a:off x="1149093" y="4419600"/>
            <a:ext cx="6884561" cy="1092845"/>
          </a:xfrm>
          <a:prstGeom prst="rect">
            <a:avLst/>
          </a:prstGeom>
        </p:spPr>
        <p:txBody>
          <a:bodyPr/>
          <a:lstStyle>
            <a:lvl1pPr marL="0" indent="0" algn="l">
              <a:lnSpc>
                <a:spcPct val="90000"/>
              </a:lnSpc>
              <a:spcAft>
                <a:spcPts val="0"/>
              </a:spcAft>
              <a:buNone/>
              <a:defRPr sz="2400" b="0" i="0" cap="none" spc="0" baseline="0">
                <a:solidFill>
                  <a:schemeClr val="bg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pic>
        <p:nvPicPr>
          <p:cNvPr id="23" name="Graphic 5">
            <a:extLst>
              <a:ext uri="{FF2B5EF4-FFF2-40B4-BE49-F238E27FC236}">
                <a16:creationId xmlns:a16="http://schemas.microsoft.com/office/drawing/2014/main" id="{548E57BA-35F1-4789-B9A9-788645A74E5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4" name="TextBox 23">
            <a:extLst>
              <a:ext uri="{FF2B5EF4-FFF2-40B4-BE49-F238E27FC236}">
                <a16:creationId xmlns:a16="http://schemas.microsoft.com/office/drawing/2014/main" id="{D0643412-4010-4D31-B103-575F2D61CB6B}"/>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2020 Accenture. All rights reserved.</a:t>
            </a:r>
            <a:endParaRPr lang="en-US" sz="800">
              <a:solidFill>
                <a:schemeClr val="bg1"/>
              </a:solidFill>
            </a:endParaRPr>
          </a:p>
          <a:p>
            <a:pPr algn="r" defTabSz="228600">
              <a:spcAft>
                <a:spcPts val="1200"/>
              </a:spcAft>
            </a:pPr>
            <a:endParaRPr lang="en-US" noProof="0">
              <a:solidFill>
                <a:schemeClr val="bg1"/>
              </a:solidFill>
            </a:endParaRPr>
          </a:p>
        </p:txBody>
      </p:sp>
    </p:spTree>
    <p:extLst>
      <p:ext uri="{BB962C8B-B14F-4D97-AF65-F5344CB8AC3E}">
        <p14:creationId xmlns:p14="http://schemas.microsoft.com/office/powerpoint/2010/main" val="2139162777"/>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2">
    <p:bg>
      <p:bgPr>
        <a:solidFill>
          <a:srgbClr val="46007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BFE467-960F-4BDC-9CE3-F34B31FB0933}"/>
              </a:ext>
            </a:extLst>
          </p:cNvPr>
          <p:cNvPicPr>
            <a:picLocks noChangeAspect="1"/>
          </p:cNvPicPr>
          <p:nvPr userDrawn="1"/>
        </p:nvPicPr>
        <p:blipFill>
          <a:blip r:embed="rId2"/>
          <a:stretch>
            <a:fillRect/>
          </a:stretch>
        </p:blipFill>
        <p:spPr>
          <a:xfrm>
            <a:off x="7459722" y="937418"/>
            <a:ext cx="4309200" cy="4524660"/>
          </a:xfrm>
          <a:prstGeom prst="rect">
            <a:avLst/>
          </a:prstGeom>
        </p:spPr>
      </p:pic>
      <p:grpSp>
        <p:nvGrpSpPr>
          <p:cNvPr id="15" name="Group 14">
            <a:extLst>
              <a:ext uri="{FF2B5EF4-FFF2-40B4-BE49-F238E27FC236}">
                <a16:creationId xmlns:a16="http://schemas.microsoft.com/office/drawing/2014/main" id="{9135A376-69E5-460B-9086-BE79884E71C6}"/>
              </a:ext>
            </a:extLst>
          </p:cNvPr>
          <p:cNvGrpSpPr>
            <a:grpSpLocks noChangeAspect="1"/>
          </p:cNvGrpSpPr>
          <p:nvPr userDrawn="1"/>
        </p:nvGrpSpPr>
        <p:grpSpPr>
          <a:xfrm>
            <a:off x="9554578" y="5833249"/>
            <a:ext cx="2256422" cy="605651"/>
            <a:chOff x="9638475" y="1219200"/>
            <a:chExt cx="1389888" cy="373063"/>
          </a:xfrm>
        </p:grpSpPr>
        <p:pic>
          <p:nvPicPr>
            <p:cNvPr id="16" name="Picture 15">
              <a:extLst>
                <a:ext uri="{FF2B5EF4-FFF2-40B4-BE49-F238E27FC236}">
                  <a16:creationId xmlns:a16="http://schemas.microsoft.com/office/drawing/2014/main" id="{CD7AE8EE-F65A-45EF-9FD0-6C5431C1E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D5E0475E-91D3-4EE9-A5F3-1B737F5E597A}"/>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7F294F89-9A42-4DEF-B3DD-823E9A1CD6F5}"/>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9" name="Title 1">
            <a:extLst>
              <a:ext uri="{FF2B5EF4-FFF2-40B4-BE49-F238E27FC236}">
                <a16:creationId xmlns:a16="http://schemas.microsoft.com/office/drawing/2014/main" id="{DEED4950-8142-456B-BAF6-DF98D8FB6E4F}"/>
              </a:ext>
            </a:extLst>
          </p:cNvPr>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20" name="Text Placeholder 7">
            <a:extLst>
              <a:ext uri="{FF2B5EF4-FFF2-40B4-BE49-F238E27FC236}">
                <a16:creationId xmlns:a16="http://schemas.microsoft.com/office/drawing/2014/main" id="{15A61E07-8F52-4DDB-95AC-E1899293514F}"/>
              </a:ext>
            </a:extLst>
          </p:cNvPr>
          <p:cNvSpPr>
            <a:spLocks noGrp="1"/>
          </p:cNvSpPr>
          <p:nvPr>
            <p:ph type="body" sz="quarter" idx="13" hasCustomPrompt="1"/>
          </p:nvPr>
        </p:nvSpPr>
        <p:spPr>
          <a:xfrm>
            <a:off x="435059" y="3543303"/>
            <a:ext cx="5950190" cy="2910930"/>
          </a:xfrm>
          <a:prstGeom prst="rect">
            <a:avLst/>
          </a:prstGeom>
        </p:spPr>
        <p:txBody>
          <a:bodyPr>
            <a:noAutofit/>
          </a:bodyPr>
          <a:lstStyle>
            <a:lvl1pPr marL="0" indent="0">
              <a:lnSpc>
                <a:spcPct val="70000"/>
              </a:lnSpc>
              <a:defRPr sz="36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97D27E5B-DAD9-4B7E-93F1-E0058A106936}"/>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41730559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3">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2E049B9-5165-4301-9498-5DF0A980A524}"/>
              </a:ext>
            </a:extLst>
          </p:cNvPr>
          <p:cNvPicPr>
            <a:picLocks noChangeAspect="1"/>
          </p:cNvPicPr>
          <p:nvPr userDrawn="1"/>
        </p:nvPicPr>
        <p:blipFill>
          <a:blip r:embed="rId2"/>
          <a:stretch>
            <a:fillRect/>
          </a:stretch>
        </p:blipFill>
        <p:spPr>
          <a:xfrm>
            <a:off x="3886960" y="939257"/>
            <a:ext cx="4309200" cy="4524660"/>
          </a:xfrm>
          <a:prstGeom prst="rect">
            <a:avLst/>
          </a:prstGeom>
        </p:spPr>
      </p:pic>
      <p:sp>
        <p:nvSpPr>
          <p:cNvPr id="21" name="Text Placeholder 7">
            <a:extLst>
              <a:ext uri="{FF2B5EF4-FFF2-40B4-BE49-F238E27FC236}">
                <a16:creationId xmlns:a16="http://schemas.microsoft.com/office/drawing/2014/main" id="{A02CD016-B833-4D36-A543-5968C05174B0}"/>
              </a:ext>
            </a:extLst>
          </p:cNvPr>
          <p:cNvSpPr>
            <a:spLocks noGrp="1"/>
          </p:cNvSpPr>
          <p:nvPr>
            <p:ph type="body" sz="quarter" idx="13" hasCustomPrompt="1"/>
          </p:nvPr>
        </p:nvSpPr>
        <p:spPr>
          <a:xfrm>
            <a:off x="435060" y="4218766"/>
            <a:ext cx="6777975"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a:extLst>
              <a:ext uri="{FF2B5EF4-FFF2-40B4-BE49-F238E27FC236}">
                <a16:creationId xmlns:a16="http://schemas.microsoft.com/office/drawing/2014/main" id="{56BC192A-2684-4550-BAC0-0A3EA6BE135F}"/>
              </a:ext>
            </a:extLst>
          </p:cNvPr>
          <p:cNvSpPr>
            <a:spLocks noGrp="1"/>
          </p:cNvSpPr>
          <p:nvPr>
            <p:ph type="ctrTitle" hasCustomPrompt="1"/>
          </p:nvPr>
        </p:nvSpPr>
        <p:spPr>
          <a:xfrm>
            <a:off x="435060" y="2204368"/>
            <a:ext cx="6777503"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grpSp>
        <p:nvGrpSpPr>
          <p:cNvPr id="12" name="Group 11">
            <a:extLst>
              <a:ext uri="{FF2B5EF4-FFF2-40B4-BE49-F238E27FC236}">
                <a16:creationId xmlns:a16="http://schemas.microsoft.com/office/drawing/2014/main" id="{6764C110-129C-47A9-A5B4-FE8461998B7B}"/>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A7242883-7ED8-4C1B-931A-47FD3A091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ED2D8753-F5B7-415E-94C8-12C5A7A87CE9}"/>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5" name="Rectangle 14">
            <a:extLst>
              <a:ext uri="{FF2B5EF4-FFF2-40B4-BE49-F238E27FC236}">
                <a16:creationId xmlns:a16="http://schemas.microsoft.com/office/drawing/2014/main" id="{6DB1F6BB-B266-4053-BB43-522174CCB9FA}"/>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1339938"/>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4">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FF60AA-98EB-4628-8B04-E0C666DAD087}"/>
              </a:ext>
            </a:extLst>
          </p:cNvPr>
          <p:cNvPicPr>
            <a:picLocks noChangeAspect="1"/>
          </p:cNvPicPr>
          <p:nvPr userDrawn="1"/>
        </p:nvPicPr>
        <p:blipFill>
          <a:blip r:embed="rId2"/>
          <a:stretch>
            <a:fillRect/>
          </a:stretch>
        </p:blipFill>
        <p:spPr>
          <a:xfrm>
            <a:off x="3886960" y="885392"/>
            <a:ext cx="4309200" cy="4632390"/>
          </a:xfrm>
          <a:prstGeom prst="rect">
            <a:avLst/>
          </a:prstGeom>
        </p:spPr>
      </p:pic>
      <p:grpSp>
        <p:nvGrpSpPr>
          <p:cNvPr id="12" name="Group 11">
            <a:extLst>
              <a:ext uri="{FF2B5EF4-FFF2-40B4-BE49-F238E27FC236}">
                <a16:creationId xmlns:a16="http://schemas.microsoft.com/office/drawing/2014/main" id="{6764C110-129C-47A9-A5B4-FE8461998B7B}"/>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A7242883-7ED8-4C1B-931A-47FD3A091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ED2D8753-F5B7-415E-94C8-12C5A7A87CE9}"/>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8" name="Text Placeholder 7">
            <a:extLst>
              <a:ext uri="{FF2B5EF4-FFF2-40B4-BE49-F238E27FC236}">
                <a16:creationId xmlns:a16="http://schemas.microsoft.com/office/drawing/2014/main" id="{E616C387-6715-47CE-8D3F-A1CCDADF724C}"/>
              </a:ext>
            </a:extLst>
          </p:cNvPr>
          <p:cNvSpPr>
            <a:spLocks noGrp="1"/>
          </p:cNvSpPr>
          <p:nvPr>
            <p:ph type="body" sz="quarter" idx="13" hasCustomPrompt="1"/>
          </p:nvPr>
        </p:nvSpPr>
        <p:spPr>
          <a:xfrm>
            <a:off x="435060" y="4218766"/>
            <a:ext cx="6777975"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a:extLst>
              <a:ext uri="{FF2B5EF4-FFF2-40B4-BE49-F238E27FC236}">
                <a16:creationId xmlns:a16="http://schemas.microsoft.com/office/drawing/2014/main" id="{94A43E03-A4E3-4574-A432-E155E49FE709}"/>
              </a:ext>
            </a:extLst>
          </p:cNvPr>
          <p:cNvSpPr>
            <a:spLocks noGrp="1"/>
          </p:cNvSpPr>
          <p:nvPr>
            <p:ph type="ctrTitle" hasCustomPrompt="1"/>
          </p:nvPr>
        </p:nvSpPr>
        <p:spPr>
          <a:xfrm>
            <a:off x="435060" y="2204368"/>
            <a:ext cx="6777503"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5" name="Rectangle 14">
            <a:extLst>
              <a:ext uri="{FF2B5EF4-FFF2-40B4-BE49-F238E27FC236}">
                <a16:creationId xmlns:a16="http://schemas.microsoft.com/office/drawing/2014/main" id="{F2BEA169-0D2D-4657-811D-69BBCE222CF0}"/>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494745891"/>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5">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C2B7F6C-64D5-4E8E-8338-957891460A87}"/>
              </a:ext>
            </a:extLst>
          </p:cNvPr>
          <p:cNvPicPr>
            <a:picLocks noChangeAspect="1"/>
          </p:cNvPicPr>
          <p:nvPr userDrawn="1"/>
        </p:nvPicPr>
        <p:blipFill>
          <a:blip r:embed="rId2"/>
          <a:stretch>
            <a:fillRect/>
          </a:stretch>
        </p:blipFill>
        <p:spPr>
          <a:xfrm>
            <a:off x="3886960" y="939257"/>
            <a:ext cx="4309200" cy="4524660"/>
          </a:xfrm>
          <a:prstGeom prst="rect">
            <a:avLst/>
          </a:prstGeom>
        </p:spPr>
      </p:pic>
      <p:grpSp>
        <p:nvGrpSpPr>
          <p:cNvPr id="11" name="Group 10">
            <a:extLst>
              <a:ext uri="{FF2B5EF4-FFF2-40B4-BE49-F238E27FC236}">
                <a16:creationId xmlns:a16="http://schemas.microsoft.com/office/drawing/2014/main" id="{C8B49144-8DDB-4350-BBB6-4182E3EF713E}"/>
              </a:ext>
            </a:extLst>
          </p:cNvPr>
          <p:cNvGrpSpPr>
            <a:grpSpLocks noChangeAspect="1"/>
          </p:cNvGrpSpPr>
          <p:nvPr userDrawn="1"/>
        </p:nvGrpSpPr>
        <p:grpSpPr>
          <a:xfrm>
            <a:off x="9559232" y="5846780"/>
            <a:ext cx="2250858" cy="604157"/>
            <a:chOff x="9563100" y="1673029"/>
            <a:chExt cx="1389888" cy="373063"/>
          </a:xfrm>
        </p:grpSpPr>
        <p:pic>
          <p:nvPicPr>
            <p:cNvPr id="12" name="Picture 11">
              <a:extLst>
                <a:ext uri="{FF2B5EF4-FFF2-40B4-BE49-F238E27FC236}">
                  <a16:creationId xmlns:a16="http://schemas.microsoft.com/office/drawing/2014/main" id="{E81BC244-8BAD-4410-B17C-2A545DB54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3" name="Freeform 5">
              <a:extLst>
                <a:ext uri="{FF2B5EF4-FFF2-40B4-BE49-F238E27FC236}">
                  <a16:creationId xmlns:a16="http://schemas.microsoft.com/office/drawing/2014/main" id="{3DD0744C-866A-465B-A9A8-8CDB1CDFACA4}"/>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2E150A08-AEB5-491F-9AA1-BE9B264B13B1}"/>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20" name="Text Placeholder 7">
            <a:extLst>
              <a:ext uri="{FF2B5EF4-FFF2-40B4-BE49-F238E27FC236}">
                <a16:creationId xmlns:a16="http://schemas.microsoft.com/office/drawing/2014/main" id="{3D44E12A-AF3A-431F-8CD1-F295AE7CE97F}"/>
              </a:ext>
            </a:extLst>
          </p:cNvPr>
          <p:cNvSpPr>
            <a:spLocks noGrp="1"/>
          </p:cNvSpPr>
          <p:nvPr>
            <p:ph type="body" sz="quarter" idx="13" hasCustomPrompt="1"/>
          </p:nvPr>
        </p:nvSpPr>
        <p:spPr>
          <a:xfrm>
            <a:off x="435060" y="4218766"/>
            <a:ext cx="6777975"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5C0F8248-C274-4474-9E8D-0C522C53A5BB}"/>
              </a:ext>
            </a:extLst>
          </p:cNvPr>
          <p:cNvSpPr>
            <a:spLocks noGrp="1"/>
          </p:cNvSpPr>
          <p:nvPr>
            <p:ph type="ctrTitle" hasCustomPrompt="1"/>
          </p:nvPr>
        </p:nvSpPr>
        <p:spPr>
          <a:xfrm>
            <a:off x="435060" y="2204368"/>
            <a:ext cx="6777503"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5" name="Rectangle 14">
            <a:extLst>
              <a:ext uri="{FF2B5EF4-FFF2-40B4-BE49-F238E27FC236}">
                <a16:creationId xmlns:a16="http://schemas.microsoft.com/office/drawing/2014/main" id="{F928F0F5-52CA-4EA4-BACA-C4E68355A9FB}"/>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414749706"/>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6">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BEA8FFF-5504-454F-8988-2A6D7FEDC527}"/>
              </a:ext>
            </a:extLst>
          </p:cNvPr>
          <p:cNvPicPr>
            <a:picLocks noChangeAspect="1"/>
          </p:cNvPicPr>
          <p:nvPr userDrawn="1"/>
        </p:nvPicPr>
        <p:blipFill>
          <a:blip r:embed="rId2"/>
          <a:stretch>
            <a:fillRect/>
          </a:stretch>
        </p:blipFill>
        <p:spPr>
          <a:xfrm>
            <a:off x="3886960" y="939257"/>
            <a:ext cx="4309200" cy="4524660"/>
          </a:xfrm>
          <a:prstGeom prst="rect">
            <a:avLst/>
          </a:prstGeom>
        </p:spPr>
      </p:pic>
      <p:sp>
        <p:nvSpPr>
          <p:cNvPr id="8" name="Text Placeholder 7"/>
          <p:cNvSpPr>
            <a:spLocks noGrp="1"/>
          </p:cNvSpPr>
          <p:nvPr>
            <p:ph type="body" sz="quarter" idx="13" hasCustomPrompt="1"/>
          </p:nvPr>
        </p:nvSpPr>
        <p:spPr>
          <a:xfrm>
            <a:off x="8378891" y="2129720"/>
            <a:ext cx="3431200" cy="3512127"/>
          </a:xfrm>
          <a:prstGeom prst="rect">
            <a:avLst/>
          </a:prstGeom>
        </p:spPr>
        <p:txBody>
          <a:bodyPr>
            <a:noAutofit/>
          </a:bodyPr>
          <a:lstStyle>
            <a:lvl1pPr marL="0" indent="0">
              <a:lnSpc>
                <a:spcPct val="70000"/>
              </a:lnSpc>
              <a:defRPr lang="en-US" sz="3600" b="0" kern="1200" cap="all" baseline="0" dirty="0">
                <a:solidFill>
                  <a:srgbClr val="A700E6"/>
                </a:solidFill>
                <a:latin typeface="+mj-lt"/>
                <a:ea typeface="+mn-ea"/>
                <a:cs typeface="+mn-cs"/>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DAB9C300-F20C-4C0F-BBC5-FF0B9B81D918}"/>
              </a:ext>
            </a:extLst>
          </p:cNvPr>
          <p:cNvSpPr>
            <a:spLocks noGrp="1"/>
          </p:cNvSpPr>
          <p:nvPr>
            <p:ph type="ctrTitle" hasCustomPrompt="1"/>
          </p:nvPr>
        </p:nvSpPr>
        <p:spPr>
          <a:xfrm>
            <a:off x="435060" y="2204368"/>
            <a:ext cx="673084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0" name="TextBox 9">
            <a:extLst>
              <a:ext uri="{FF2B5EF4-FFF2-40B4-BE49-F238E27FC236}">
                <a16:creationId xmlns:a16="http://schemas.microsoft.com/office/drawing/2014/main" id="{9F0EE471-4212-42F4-924F-E0F65CCD73C7}"/>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1" name="Rectangle 10">
            <a:extLst>
              <a:ext uri="{FF2B5EF4-FFF2-40B4-BE49-F238E27FC236}">
                <a16:creationId xmlns:a16="http://schemas.microsoft.com/office/drawing/2014/main" id="{43AFE67B-3601-4142-B610-E31A55AAA46D}"/>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grpSp>
        <p:nvGrpSpPr>
          <p:cNvPr id="12" name="Group 11">
            <a:extLst>
              <a:ext uri="{FF2B5EF4-FFF2-40B4-BE49-F238E27FC236}">
                <a16:creationId xmlns:a16="http://schemas.microsoft.com/office/drawing/2014/main" id="{738C61CA-A27A-4061-8E7E-75862281E893}"/>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5964F940-A101-4E56-8544-D36089224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774B84FE-E87B-419D-A29D-5289CCC698B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2516458"/>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7">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CE7D0E3-1DCE-4BFA-92F6-9E4B6C71C0A8}"/>
              </a:ext>
            </a:extLst>
          </p:cNvPr>
          <p:cNvPicPr>
            <a:picLocks noChangeAspect="1"/>
          </p:cNvPicPr>
          <p:nvPr userDrawn="1"/>
        </p:nvPicPr>
        <p:blipFill>
          <a:blip r:embed="rId2"/>
          <a:stretch>
            <a:fillRect/>
          </a:stretch>
        </p:blipFill>
        <p:spPr>
          <a:xfrm>
            <a:off x="3886960" y="885392"/>
            <a:ext cx="4309200" cy="4632390"/>
          </a:xfrm>
          <a:prstGeom prst="rect">
            <a:avLst/>
          </a:prstGeom>
        </p:spPr>
      </p:pic>
      <p:grpSp>
        <p:nvGrpSpPr>
          <p:cNvPr id="14" name="Group 13">
            <a:extLst>
              <a:ext uri="{FF2B5EF4-FFF2-40B4-BE49-F238E27FC236}">
                <a16:creationId xmlns:a16="http://schemas.microsoft.com/office/drawing/2014/main" id="{F10068CC-3770-41A1-885C-5A65057069A5}"/>
              </a:ext>
            </a:extLst>
          </p:cNvPr>
          <p:cNvGrpSpPr>
            <a:grpSpLocks noChangeAspect="1"/>
          </p:cNvGrpSpPr>
          <p:nvPr userDrawn="1"/>
        </p:nvGrpSpPr>
        <p:grpSpPr>
          <a:xfrm>
            <a:off x="9559232" y="5846780"/>
            <a:ext cx="2250858" cy="604157"/>
            <a:chOff x="9563100" y="1673029"/>
            <a:chExt cx="1389888" cy="373063"/>
          </a:xfrm>
        </p:grpSpPr>
        <p:pic>
          <p:nvPicPr>
            <p:cNvPr id="15" name="Picture 14">
              <a:extLst>
                <a:ext uri="{FF2B5EF4-FFF2-40B4-BE49-F238E27FC236}">
                  <a16:creationId xmlns:a16="http://schemas.microsoft.com/office/drawing/2014/main" id="{69499248-F7DE-450F-8892-776CF43A5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6" name="Freeform 5">
              <a:extLst>
                <a:ext uri="{FF2B5EF4-FFF2-40B4-BE49-F238E27FC236}">
                  <a16:creationId xmlns:a16="http://schemas.microsoft.com/office/drawing/2014/main" id="{5E7C6E69-ECFA-4F72-A532-2F6EE57DD5D2}"/>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TextBox 10">
            <a:extLst>
              <a:ext uri="{FF2B5EF4-FFF2-40B4-BE49-F238E27FC236}">
                <a16:creationId xmlns:a16="http://schemas.microsoft.com/office/drawing/2014/main" id="{A65DE97F-2CB6-4560-80CA-C9D0438A4E2C}"/>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7" name="Text Placeholder 7">
            <a:extLst>
              <a:ext uri="{FF2B5EF4-FFF2-40B4-BE49-F238E27FC236}">
                <a16:creationId xmlns:a16="http://schemas.microsoft.com/office/drawing/2014/main" id="{54C43721-444D-46FA-B837-E1AC35B9884B}"/>
              </a:ext>
            </a:extLst>
          </p:cNvPr>
          <p:cNvSpPr>
            <a:spLocks noGrp="1"/>
          </p:cNvSpPr>
          <p:nvPr>
            <p:ph type="body" sz="quarter" idx="13" hasCustomPrompt="1"/>
          </p:nvPr>
        </p:nvSpPr>
        <p:spPr>
          <a:xfrm>
            <a:off x="8378891" y="2129720"/>
            <a:ext cx="3431200" cy="3512127"/>
          </a:xfrm>
          <a:prstGeom prst="rect">
            <a:avLst/>
          </a:prstGeom>
        </p:spPr>
        <p:txBody>
          <a:bodyPr>
            <a:noAutofit/>
          </a:bodyPr>
          <a:lstStyle>
            <a:lvl1pPr marL="0" indent="0">
              <a:lnSpc>
                <a:spcPct val="70000"/>
              </a:lnSpc>
              <a:defRPr lang="en-US" sz="3600" b="0" kern="1200" cap="all" baseline="0" dirty="0">
                <a:solidFill>
                  <a:srgbClr val="A700E6"/>
                </a:solidFill>
                <a:latin typeface="+mj-lt"/>
                <a:ea typeface="+mn-ea"/>
                <a:cs typeface="+mn-cs"/>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3A54E503-83B9-438F-B77A-B6B9A0F222A9}"/>
              </a:ext>
            </a:extLst>
          </p:cNvPr>
          <p:cNvSpPr>
            <a:spLocks noGrp="1"/>
          </p:cNvSpPr>
          <p:nvPr>
            <p:ph type="ctrTitle" hasCustomPrompt="1"/>
          </p:nvPr>
        </p:nvSpPr>
        <p:spPr>
          <a:xfrm>
            <a:off x="435060" y="2204368"/>
            <a:ext cx="673084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2" name="Rectangle 11">
            <a:extLst>
              <a:ext uri="{FF2B5EF4-FFF2-40B4-BE49-F238E27FC236}">
                <a16:creationId xmlns:a16="http://schemas.microsoft.com/office/drawing/2014/main" id="{32A93704-2BC4-41A3-AFF4-7500CE2D4852}"/>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375459202"/>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8">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8B036A-2820-40F4-AB85-DABAC22434EF}"/>
              </a:ext>
            </a:extLst>
          </p:cNvPr>
          <p:cNvPicPr>
            <a:picLocks noChangeAspect="1"/>
          </p:cNvPicPr>
          <p:nvPr userDrawn="1"/>
        </p:nvPicPr>
        <p:blipFill>
          <a:blip r:embed="rId2"/>
          <a:stretch>
            <a:fillRect/>
          </a:stretch>
        </p:blipFill>
        <p:spPr>
          <a:xfrm>
            <a:off x="3886960" y="939257"/>
            <a:ext cx="4309200" cy="4524660"/>
          </a:xfrm>
          <a:prstGeom prst="rect">
            <a:avLst/>
          </a:prstGeom>
        </p:spPr>
      </p:pic>
      <p:grpSp>
        <p:nvGrpSpPr>
          <p:cNvPr id="14" name="Group 13">
            <a:extLst>
              <a:ext uri="{FF2B5EF4-FFF2-40B4-BE49-F238E27FC236}">
                <a16:creationId xmlns:a16="http://schemas.microsoft.com/office/drawing/2014/main" id="{272B068B-123A-4A57-BC17-993C19F95173}"/>
              </a:ext>
            </a:extLst>
          </p:cNvPr>
          <p:cNvGrpSpPr>
            <a:grpSpLocks noChangeAspect="1"/>
          </p:cNvGrpSpPr>
          <p:nvPr userDrawn="1"/>
        </p:nvGrpSpPr>
        <p:grpSpPr>
          <a:xfrm>
            <a:off x="9559232" y="5846780"/>
            <a:ext cx="2250858" cy="604157"/>
            <a:chOff x="9563100" y="1673029"/>
            <a:chExt cx="1389888" cy="373063"/>
          </a:xfrm>
        </p:grpSpPr>
        <p:pic>
          <p:nvPicPr>
            <p:cNvPr id="15" name="Picture 14">
              <a:extLst>
                <a:ext uri="{FF2B5EF4-FFF2-40B4-BE49-F238E27FC236}">
                  <a16:creationId xmlns:a16="http://schemas.microsoft.com/office/drawing/2014/main" id="{CF30DBBD-10E2-4C3F-ABAD-802B8B2F9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6" name="Freeform 5">
              <a:extLst>
                <a:ext uri="{FF2B5EF4-FFF2-40B4-BE49-F238E27FC236}">
                  <a16:creationId xmlns:a16="http://schemas.microsoft.com/office/drawing/2014/main" id="{57598E6C-27F1-4790-AD47-C101AAA08307}"/>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TextBox 8">
            <a:extLst>
              <a:ext uri="{FF2B5EF4-FFF2-40B4-BE49-F238E27FC236}">
                <a16:creationId xmlns:a16="http://schemas.microsoft.com/office/drawing/2014/main" id="{CB15EDC7-B485-4A65-9C1A-320CFCB309A4}"/>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7" name="Text Placeholder 7">
            <a:extLst>
              <a:ext uri="{FF2B5EF4-FFF2-40B4-BE49-F238E27FC236}">
                <a16:creationId xmlns:a16="http://schemas.microsoft.com/office/drawing/2014/main" id="{5D41110C-4032-43AF-950E-5542F9B7A58E}"/>
              </a:ext>
            </a:extLst>
          </p:cNvPr>
          <p:cNvSpPr>
            <a:spLocks noGrp="1"/>
          </p:cNvSpPr>
          <p:nvPr>
            <p:ph type="body" sz="quarter" idx="13" hasCustomPrompt="1"/>
          </p:nvPr>
        </p:nvSpPr>
        <p:spPr>
          <a:xfrm>
            <a:off x="8378891" y="2129720"/>
            <a:ext cx="3431200" cy="3512127"/>
          </a:xfrm>
          <a:prstGeom prst="rect">
            <a:avLst/>
          </a:prstGeom>
        </p:spPr>
        <p:txBody>
          <a:bodyPr>
            <a:noAutofit/>
          </a:bodyPr>
          <a:lstStyle>
            <a:lvl1pPr marL="0" indent="0">
              <a:lnSpc>
                <a:spcPct val="70000"/>
              </a:lnSpc>
              <a:defRPr lang="en-US" sz="3600" b="0" kern="1200" cap="all" baseline="0" dirty="0">
                <a:solidFill>
                  <a:srgbClr val="A700E6"/>
                </a:solidFill>
                <a:latin typeface="+mj-lt"/>
                <a:ea typeface="+mn-ea"/>
                <a:cs typeface="+mn-cs"/>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73B1C33E-C0E3-41FA-ADB4-C45098302073}"/>
              </a:ext>
            </a:extLst>
          </p:cNvPr>
          <p:cNvSpPr>
            <a:spLocks noGrp="1"/>
          </p:cNvSpPr>
          <p:nvPr>
            <p:ph type="ctrTitle" hasCustomPrompt="1"/>
          </p:nvPr>
        </p:nvSpPr>
        <p:spPr>
          <a:xfrm>
            <a:off x="435060" y="2204368"/>
            <a:ext cx="673084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1" name="Rectangle 10">
            <a:extLst>
              <a:ext uri="{FF2B5EF4-FFF2-40B4-BE49-F238E27FC236}">
                <a16:creationId xmlns:a16="http://schemas.microsoft.com/office/drawing/2014/main" id="{72C5D46C-A356-4F60-9AFF-FF5051F543D4}"/>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603908676"/>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9 - Dark Blank">
    <p:bg>
      <p:bgPr>
        <a:solidFill>
          <a:srgbClr val="46007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1BCFFE-218A-4A7E-ADA8-69A252D2EBD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9527" y="1"/>
            <a:ext cx="12178884" cy="6858000"/>
          </a:xfrm>
          <a:prstGeom prst="rect">
            <a:avLst/>
          </a:prstGeom>
        </p:spPr>
      </p:pic>
      <p:sp>
        <p:nvSpPr>
          <p:cNvPr id="11" name="Rectangle 10">
            <a:extLst>
              <a:ext uri="{FF2B5EF4-FFF2-40B4-BE49-F238E27FC236}">
                <a16:creationId xmlns:a16="http://schemas.microsoft.com/office/drawing/2014/main" id="{DEB647BC-27F3-4CF2-AF9D-D015AF290B09}"/>
              </a:ext>
            </a:extLst>
          </p:cNvPr>
          <p:cNvSpPr/>
          <p:nvPr userDrawn="1"/>
        </p:nvSpPr>
        <p:spPr>
          <a:xfrm>
            <a:off x="9527" y="0"/>
            <a:ext cx="12172946" cy="6857999"/>
          </a:xfrm>
          <a:prstGeom prst="rect">
            <a:avLst/>
          </a:prstGeom>
          <a:solidFill>
            <a:srgbClr val="000C1D">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004793B-B8BA-4274-AF8C-3E6C19C879A1}"/>
              </a:ext>
            </a:extLst>
          </p:cNvPr>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8" name="Text Placeholder 7">
            <a:extLst>
              <a:ext uri="{FF2B5EF4-FFF2-40B4-BE49-F238E27FC236}">
                <a16:creationId xmlns:a16="http://schemas.microsoft.com/office/drawing/2014/main" id="{83706D36-9FA8-49D3-BB5B-1BC37E5631EF}"/>
              </a:ext>
            </a:extLst>
          </p:cNvPr>
          <p:cNvSpPr>
            <a:spLocks noGrp="1"/>
          </p:cNvSpPr>
          <p:nvPr>
            <p:ph type="body" sz="quarter" idx="13" hasCustomPrompt="1"/>
          </p:nvPr>
        </p:nvSpPr>
        <p:spPr>
          <a:xfrm>
            <a:off x="429122" y="3543303"/>
            <a:ext cx="5956127" cy="2910930"/>
          </a:xfrm>
          <a:prstGeom prst="rect">
            <a:avLst/>
          </a:prstGeom>
        </p:spPr>
        <p:txBody>
          <a:bodyPr>
            <a:noAutofit/>
          </a:bodyPr>
          <a:lstStyle>
            <a:lvl1pPr marL="0" indent="0">
              <a:lnSpc>
                <a:spcPct val="70000"/>
              </a:lnSpc>
              <a:defRPr sz="40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0" name="Group 19">
            <a:extLst>
              <a:ext uri="{FF2B5EF4-FFF2-40B4-BE49-F238E27FC236}">
                <a16:creationId xmlns:a16="http://schemas.microsoft.com/office/drawing/2014/main" id="{9F54181F-6B29-4D14-B1ED-9BF2EC4A177F}"/>
              </a:ext>
            </a:extLst>
          </p:cNvPr>
          <p:cNvGrpSpPr>
            <a:grpSpLocks noChangeAspect="1"/>
          </p:cNvGrpSpPr>
          <p:nvPr userDrawn="1"/>
        </p:nvGrpSpPr>
        <p:grpSpPr>
          <a:xfrm>
            <a:off x="9554578" y="5833249"/>
            <a:ext cx="2256422" cy="605651"/>
            <a:chOff x="9638475" y="1219200"/>
            <a:chExt cx="1389888" cy="373063"/>
          </a:xfrm>
        </p:grpSpPr>
        <p:pic>
          <p:nvPicPr>
            <p:cNvPr id="21" name="Picture 20">
              <a:extLst>
                <a:ext uri="{FF2B5EF4-FFF2-40B4-BE49-F238E27FC236}">
                  <a16:creationId xmlns:a16="http://schemas.microsoft.com/office/drawing/2014/main" id="{7D6EADDE-99FF-4BC8-87DA-6261696FD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22" name="Freeform 5">
              <a:extLst>
                <a:ext uri="{FF2B5EF4-FFF2-40B4-BE49-F238E27FC236}">
                  <a16:creationId xmlns:a16="http://schemas.microsoft.com/office/drawing/2014/main" id="{DCE031E4-01BF-45B8-B115-CA636DF3544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3" name="Picture 22">
            <a:extLst>
              <a:ext uri="{FF2B5EF4-FFF2-40B4-BE49-F238E27FC236}">
                <a16:creationId xmlns:a16="http://schemas.microsoft.com/office/drawing/2014/main" id="{F43B3D2E-A3BA-4C92-8BB6-D76F9ECBD66C}"/>
              </a:ext>
            </a:extLst>
          </p:cNvPr>
          <p:cNvPicPr>
            <a:picLocks noChangeAspect="1"/>
          </p:cNvPicPr>
          <p:nvPr userDrawn="1"/>
        </p:nvPicPr>
        <p:blipFill>
          <a:blip r:embed="rId4"/>
          <a:stretch>
            <a:fillRect/>
          </a:stretch>
        </p:blipFill>
        <p:spPr>
          <a:xfrm>
            <a:off x="7447741" y="937439"/>
            <a:ext cx="4309200" cy="4524660"/>
          </a:xfrm>
          <a:prstGeom prst="rect">
            <a:avLst/>
          </a:prstGeom>
        </p:spPr>
      </p:pic>
      <p:sp>
        <p:nvSpPr>
          <p:cNvPr id="12" name="Rectangle 11">
            <a:extLst>
              <a:ext uri="{FF2B5EF4-FFF2-40B4-BE49-F238E27FC236}">
                <a16:creationId xmlns:a16="http://schemas.microsoft.com/office/drawing/2014/main" id="{D37BA114-F0EE-4F6D-B82D-9D08A54AB39F}"/>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40563577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10 - Dark Blank">
    <p:bg>
      <p:bgPr>
        <a:solidFill>
          <a:srgbClr val="46007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7D870A-5430-4CCA-8D8B-28E5D5EC1FE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051" y="0"/>
            <a:ext cx="12172950" cy="6854657"/>
          </a:xfrm>
          <a:prstGeom prst="rect">
            <a:avLst/>
          </a:prstGeom>
        </p:spPr>
      </p:pic>
      <p:sp>
        <p:nvSpPr>
          <p:cNvPr id="12" name="Rectangle 11">
            <a:extLst>
              <a:ext uri="{FF2B5EF4-FFF2-40B4-BE49-F238E27FC236}">
                <a16:creationId xmlns:a16="http://schemas.microsoft.com/office/drawing/2014/main" id="{6449782B-3EFC-4469-9567-266069384B50}"/>
              </a:ext>
            </a:extLst>
          </p:cNvPr>
          <p:cNvSpPr/>
          <p:nvPr userDrawn="1"/>
        </p:nvSpPr>
        <p:spPr>
          <a:xfrm>
            <a:off x="0" y="0"/>
            <a:ext cx="12192000" cy="6854657"/>
          </a:xfrm>
          <a:prstGeom prst="rect">
            <a:avLst/>
          </a:prstGeom>
          <a:solidFill>
            <a:srgbClr val="000C1D">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9F54181F-6B29-4D14-B1ED-9BF2EC4A177F}"/>
              </a:ext>
            </a:extLst>
          </p:cNvPr>
          <p:cNvGrpSpPr>
            <a:grpSpLocks noChangeAspect="1"/>
          </p:cNvGrpSpPr>
          <p:nvPr userDrawn="1"/>
        </p:nvGrpSpPr>
        <p:grpSpPr>
          <a:xfrm>
            <a:off x="9554578" y="5833249"/>
            <a:ext cx="2256422" cy="605651"/>
            <a:chOff x="9638475" y="1219200"/>
            <a:chExt cx="1389888" cy="373063"/>
          </a:xfrm>
        </p:grpSpPr>
        <p:pic>
          <p:nvPicPr>
            <p:cNvPr id="21" name="Picture 20">
              <a:extLst>
                <a:ext uri="{FF2B5EF4-FFF2-40B4-BE49-F238E27FC236}">
                  <a16:creationId xmlns:a16="http://schemas.microsoft.com/office/drawing/2014/main" id="{7D6EADDE-99FF-4BC8-87DA-6261696FD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22" name="Freeform 5">
              <a:extLst>
                <a:ext uri="{FF2B5EF4-FFF2-40B4-BE49-F238E27FC236}">
                  <a16:creationId xmlns:a16="http://schemas.microsoft.com/office/drawing/2014/main" id="{DCE031E4-01BF-45B8-B115-CA636DF3544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3" name="Picture 22">
            <a:extLst>
              <a:ext uri="{FF2B5EF4-FFF2-40B4-BE49-F238E27FC236}">
                <a16:creationId xmlns:a16="http://schemas.microsoft.com/office/drawing/2014/main" id="{F43B3D2E-A3BA-4C92-8BB6-D76F9ECBD66C}"/>
              </a:ext>
            </a:extLst>
          </p:cNvPr>
          <p:cNvPicPr>
            <a:picLocks noChangeAspect="1"/>
          </p:cNvPicPr>
          <p:nvPr userDrawn="1"/>
        </p:nvPicPr>
        <p:blipFill>
          <a:blip r:embed="rId4"/>
          <a:stretch>
            <a:fillRect/>
          </a:stretch>
        </p:blipFill>
        <p:spPr>
          <a:xfrm>
            <a:off x="7447741" y="937439"/>
            <a:ext cx="4309200" cy="4524660"/>
          </a:xfrm>
          <a:prstGeom prst="rect">
            <a:avLst/>
          </a:prstGeom>
        </p:spPr>
      </p:pic>
      <p:sp>
        <p:nvSpPr>
          <p:cNvPr id="16" name="Title 1">
            <a:extLst>
              <a:ext uri="{FF2B5EF4-FFF2-40B4-BE49-F238E27FC236}">
                <a16:creationId xmlns:a16="http://schemas.microsoft.com/office/drawing/2014/main" id="{8EB4C82F-C87C-4AB4-BAE0-8E077BEA3BB8}"/>
              </a:ext>
            </a:extLst>
          </p:cNvPr>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7" name="Text Placeholder 7">
            <a:extLst>
              <a:ext uri="{FF2B5EF4-FFF2-40B4-BE49-F238E27FC236}">
                <a16:creationId xmlns:a16="http://schemas.microsoft.com/office/drawing/2014/main" id="{3D7FAF18-E079-4E88-983B-849F6256B713}"/>
              </a:ext>
            </a:extLst>
          </p:cNvPr>
          <p:cNvSpPr>
            <a:spLocks noGrp="1"/>
          </p:cNvSpPr>
          <p:nvPr>
            <p:ph type="body" sz="quarter" idx="13" hasCustomPrompt="1"/>
          </p:nvPr>
        </p:nvSpPr>
        <p:spPr>
          <a:xfrm>
            <a:off x="429122" y="3543303"/>
            <a:ext cx="5956127" cy="2910930"/>
          </a:xfrm>
          <a:prstGeom prst="rect">
            <a:avLst/>
          </a:prstGeom>
        </p:spPr>
        <p:txBody>
          <a:bodyPr>
            <a:noAutofit/>
          </a:bodyPr>
          <a:lstStyle>
            <a:lvl1pPr marL="0" indent="0">
              <a:lnSpc>
                <a:spcPct val="70000"/>
              </a:lnSpc>
              <a:defRPr sz="40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DF63F33E-C21A-4D9D-8332-BACB4CD68ACE}"/>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2488154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11 - Abstract Image">
    <p:spTree>
      <p:nvGrpSpPr>
        <p:cNvPr id="1" name=""/>
        <p:cNvGrpSpPr/>
        <p:nvPr/>
      </p:nvGrpSpPr>
      <p:grpSpPr>
        <a:xfrm>
          <a:off x="0" y="0"/>
          <a:ext cx="0" cy="0"/>
          <a:chOff x="0" y="0"/>
          <a:chExt cx="0" cy="0"/>
        </a:xfrm>
      </p:grpSpPr>
      <p:pic>
        <p:nvPicPr>
          <p:cNvPr id="3" name="Picture Placeholder 2" descr="A picture containing clothing, underwear, umbrella&#10;&#10;Description automatically generated">
            <a:extLst>
              <a:ext uri="{FF2B5EF4-FFF2-40B4-BE49-F238E27FC236}">
                <a16:creationId xmlns:a16="http://schemas.microsoft.com/office/drawing/2014/main" id="{9636B599-D20F-4063-ACB8-A8C9ECD9CF8F}"/>
              </a:ext>
            </a:extLst>
          </p:cNvPr>
          <p:cNvPicPr>
            <a:picLocks noChangeAspect="1"/>
          </p:cNvPicPr>
          <p:nvPr userDrawn="1"/>
        </p:nvPicPr>
        <p:blipFill>
          <a:blip r:embed="rId2"/>
          <a:srcRect l="2240" r="2240"/>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9A7C1A0-D105-4FA6-A386-D6526EA0A15C}"/>
              </a:ext>
            </a:extLst>
          </p:cNvPr>
          <p:cNvPicPr>
            <a:picLocks noChangeAspect="1"/>
          </p:cNvPicPr>
          <p:nvPr userDrawn="1"/>
        </p:nvPicPr>
        <p:blipFill>
          <a:blip r:embed="rId3"/>
          <a:stretch>
            <a:fillRect/>
          </a:stretch>
        </p:blipFill>
        <p:spPr>
          <a:xfrm>
            <a:off x="9673818" y="309378"/>
            <a:ext cx="2249619" cy="603556"/>
          </a:xfrm>
          <a:prstGeom prst="rect">
            <a:avLst/>
          </a:prstGeom>
        </p:spPr>
      </p:pic>
      <p:sp>
        <p:nvSpPr>
          <p:cNvPr id="8" name="Text Placeholder 7">
            <a:extLst>
              <a:ext uri="{FF2B5EF4-FFF2-40B4-BE49-F238E27FC236}">
                <a16:creationId xmlns:a16="http://schemas.microsoft.com/office/drawing/2014/main" id="{24D91DD3-C3BD-4DC9-8189-A69F4699B796}"/>
              </a:ext>
            </a:extLst>
          </p:cNvPr>
          <p:cNvSpPr>
            <a:spLocks noGrp="1"/>
          </p:cNvSpPr>
          <p:nvPr>
            <p:ph type="body" sz="quarter" idx="13"/>
          </p:nvPr>
        </p:nvSpPr>
        <p:spPr>
          <a:xfrm>
            <a:off x="1702774" y="3099092"/>
            <a:ext cx="6378008"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AA4562A6-2583-4AB0-955F-D54480F959B7}"/>
              </a:ext>
            </a:extLst>
          </p:cNvPr>
          <p:cNvSpPr>
            <a:spLocks noGrp="1"/>
          </p:cNvSpPr>
          <p:nvPr>
            <p:ph type="ctrTitle"/>
          </p:nvPr>
        </p:nvSpPr>
        <p:spPr>
          <a:xfrm>
            <a:off x="1707502" y="1084694"/>
            <a:ext cx="637280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335A68AA-2D80-4E43-9479-C7DE6B584C0C}"/>
              </a:ext>
            </a:extLst>
          </p:cNvPr>
          <p:cNvSpPr txBox="1">
            <a:spLocks noChangeArrowheads="1"/>
          </p:cNvSpPr>
          <p:nvPr userDrawn="1"/>
        </p:nvSpPr>
        <p:spPr bwMode="auto">
          <a:xfrm>
            <a:off x="8803595" y="6286684"/>
            <a:ext cx="3267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400" b="1" dirty="0"/>
              <a:t>Learning and Knowledge Management</a:t>
            </a:r>
          </a:p>
        </p:txBody>
      </p:sp>
      <p:sp>
        <p:nvSpPr>
          <p:cNvPr id="11" name="Rectangle 10">
            <a:extLst>
              <a:ext uri="{FF2B5EF4-FFF2-40B4-BE49-F238E27FC236}">
                <a16:creationId xmlns:a16="http://schemas.microsoft.com/office/drawing/2014/main" id="{17D719E6-9E00-41F6-9EEA-2E915CB9ABBC}"/>
              </a:ext>
            </a:extLst>
          </p:cNvPr>
          <p:cNvSpPr>
            <a:spLocks noChangeArrowheads="1"/>
          </p:cNvSpPr>
          <p:nvPr userDrawn="1"/>
        </p:nvSpPr>
        <p:spPr bwMode="auto">
          <a:xfrm>
            <a:off x="598488" y="6454775"/>
            <a:ext cx="3214687" cy="250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 </a:t>
            </a:r>
          </a:p>
        </p:txBody>
      </p:sp>
    </p:spTree>
    <p:extLst>
      <p:ext uri="{BB962C8B-B14F-4D97-AF65-F5344CB8AC3E}">
        <p14:creationId xmlns:p14="http://schemas.microsoft.com/office/powerpoint/2010/main" val="2985996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3">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t>Learning and Knowledge Management</a:t>
            </a:r>
          </a:p>
        </p:txBody>
      </p:sp>
      <p:sp>
        <p:nvSpPr>
          <p:cNvPr id="16" name="Title 1">
            <a:extLst>
              <a:ext uri="{FF2B5EF4-FFF2-40B4-BE49-F238E27FC236}">
                <a16:creationId xmlns:a16="http://schemas.microsoft.com/office/drawing/2014/main" id="{58D0ACAF-73EA-4512-B877-E30D4DBDF5CC}"/>
              </a:ext>
            </a:extLst>
          </p:cNvPr>
          <p:cNvSpPr>
            <a:spLocks noGrp="1"/>
          </p:cNvSpPr>
          <p:nvPr>
            <p:ph type="ctrTitle" hasCustomPrompt="1"/>
          </p:nvPr>
        </p:nvSpPr>
        <p:spPr>
          <a:xfrm>
            <a:off x="1149093" y="847726"/>
            <a:ext cx="7997521" cy="3429000"/>
          </a:xfrm>
          <a:prstGeom prst="rect">
            <a:avLst/>
          </a:prstGeom>
        </p:spPr>
        <p:txBody>
          <a:bodyPr anchor="b"/>
          <a:lstStyle>
            <a:lvl1pPr algn="l">
              <a:lnSpc>
                <a:spcPct val="90000"/>
              </a:lnSpc>
              <a:defRPr sz="6000" cap="none" baseline="0">
                <a:solidFill>
                  <a:schemeClr val="tx1"/>
                </a:solidFill>
              </a:defRPr>
            </a:lvl1pPr>
          </a:lstStyle>
          <a:p>
            <a:r>
              <a:rPr lang="en-US"/>
              <a:t>Place presentation title here in sentence case, max 3 lines </a:t>
            </a:r>
          </a:p>
        </p:txBody>
      </p:sp>
      <p:sp>
        <p:nvSpPr>
          <p:cNvPr id="17" name="Subtitle 2">
            <a:extLst>
              <a:ext uri="{FF2B5EF4-FFF2-40B4-BE49-F238E27FC236}">
                <a16:creationId xmlns:a16="http://schemas.microsoft.com/office/drawing/2014/main" id="{73DC667C-C62F-4C73-80AD-F5682D9346F0}"/>
              </a:ext>
            </a:extLst>
          </p:cNvPr>
          <p:cNvSpPr>
            <a:spLocks noGrp="1"/>
          </p:cNvSpPr>
          <p:nvPr>
            <p:ph type="subTitle" idx="1" hasCustomPrompt="1"/>
          </p:nvPr>
        </p:nvSpPr>
        <p:spPr>
          <a:xfrm>
            <a:off x="1149093" y="4467225"/>
            <a:ext cx="6884561" cy="1092845"/>
          </a:xfrm>
          <a:prstGeom prst="rect">
            <a:avLst/>
          </a:prstGeom>
        </p:spPr>
        <p:txBody>
          <a:bodyPr/>
          <a:lstStyle>
            <a:lvl1pPr marL="0" indent="0" algn="l">
              <a:lnSpc>
                <a:spcPct val="90000"/>
              </a:lnSpc>
              <a:spcAft>
                <a:spcPts val="0"/>
              </a:spcAft>
              <a:buNone/>
              <a:defRPr sz="2400" b="0" i="0" cap="none" spc="0" baseline="0">
                <a:solidFill>
                  <a:srgbClr val="A100FF"/>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pic>
        <p:nvPicPr>
          <p:cNvPr id="18" name="Graphic 7">
            <a:extLst>
              <a:ext uri="{FF2B5EF4-FFF2-40B4-BE49-F238E27FC236}">
                <a16:creationId xmlns:a16="http://schemas.microsoft.com/office/drawing/2014/main" id="{D76E0237-C83D-4FEA-96D7-92947511434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19" name="TextBox 18">
            <a:extLst>
              <a:ext uri="{FF2B5EF4-FFF2-40B4-BE49-F238E27FC236}">
                <a16:creationId xmlns:a16="http://schemas.microsoft.com/office/drawing/2014/main" id="{37C3D583-0F99-48CF-964C-B92C9D8FF849}"/>
              </a:ext>
            </a:extLst>
          </p:cNvPr>
          <p:cNvSpPr txBox="1"/>
          <p:nvPr userDrawn="1"/>
        </p:nvSpPr>
        <p:spPr>
          <a:xfrm>
            <a:off x="1149093" y="5970728"/>
            <a:ext cx="3102015" cy="115747"/>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tx2"/>
                </a:solidFill>
              </a:rPr>
              <a:t>Copyright © 2020 Accenture. All rights reserved.</a:t>
            </a:r>
            <a:endParaRPr lang="en-US" noProof="0">
              <a:solidFill>
                <a:schemeClr val="tx2"/>
              </a:solidFill>
            </a:endParaRPr>
          </a:p>
        </p:txBody>
      </p:sp>
    </p:spTree>
    <p:extLst>
      <p:ext uri="{BB962C8B-B14F-4D97-AF65-F5344CB8AC3E}">
        <p14:creationId xmlns:p14="http://schemas.microsoft.com/office/powerpoint/2010/main" val="2749935579"/>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39544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4600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6066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32A72A4-6061-492B-9BF1-BE02B584BE7B}"/>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dirty="0"/>
              <a:t>Click icon to add picture</a:t>
            </a:r>
            <a:endParaRPr lang="en-GB" dirty="0"/>
          </a:p>
        </p:txBody>
      </p:sp>
    </p:spTree>
    <p:extLst>
      <p:ext uri="{BB962C8B-B14F-4D97-AF65-F5344CB8AC3E}">
        <p14:creationId xmlns:p14="http://schemas.microsoft.com/office/powerpoint/2010/main" val="13607869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ontent - Option 5 (Long title with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791476"/>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pic>
        <p:nvPicPr>
          <p:cNvPr id="10" name="Picture 9">
            <a:extLst>
              <a:ext uri="{FF2B5EF4-FFF2-40B4-BE49-F238E27FC236}">
                <a16:creationId xmlns:a16="http://schemas.microsoft.com/office/drawing/2014/main" id="{F82FED9C-6826-428B-B79D-40154317E2E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F655FD4B-A3E6-4873-805A-3C96F9C4061B}"/>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CBD16CB8-A8AA-4D67-ADEC-A3ECB5303BC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5856960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lide Divider">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D55C4B40-0AAA-4530-BDE6-D3F2C9DBA7A4}"/>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endParaRPr lang="en-GB"/>
          </a:p>
        </p:txBody>
      </p:sp>
      <p:pic>
        <p:nvPicPr>
          <p:cNvPr id="7" name="Picture 6">
            <a:extLst>
              <a:ext uri="{FF2B5EF4-FFF2-40B4-BE49-F238E27FC236}">
                <a16:creationId xmlns:a16="http://schemas.microsoft.com/office/drawing/2014/main" id="{127C4AF9-2FED-4EF8-8E5C-B13319242DB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D844CE3E-E5B3-4180-86F1-D2FB3F337DF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A022B740-C0D1-4AB6-96BB-66DA005EA96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2155095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EDDB10-8E3D-4F19-9D3D-8C045B3370F6}"/>
              </a:ext>
            </a:extLst>
          </p:cNvPr>
          <p:cNvSpPr>
            <a:spLocks noGrp="1"/>
          </p:cNvSpPr>
          <p:nvPr>
            <p:ph type="title"/>
          </p:nvPr>
        </p:nvSpPr>
        <p:spPr>
          <a:xfrm>
            <a:off x="1775149" y="2677107"/>
            <a:ext cx="8641702" cy="533401"/>
          </a:xfrm>
          <a:prstGeom prst="rect">
            <a:avLst/>
          </a:prstGeom>
        </p:spPr>
        <p:txBody>
          <a:bodyPr vert="horz" lIns="0" tIns="45720" rIns="0" bIns="0" rtlCol="0" anchor="ctr" anchorCtr="0">
            <a:normAutofit/>
          </a:bodyPr>
          <a:lstStyle>
            <a:lvl1pPr marL="82296" indent="0" algn="ctr" defTabSz="914377" rtl="0" eaLnBrk="1" latinLnBrk="0" hangingPunct="1">
              <a:lnSpc>
                <a:spcPct val="70000"/>
              </a:lnSpc>
              <a:spcBef>
                <a:spcPct val="0"/>
              </a:spcBef>
              <a:buNone/>
              <a:defRPr sz="3600" b="0" kern="1200" cap="none" baseline="0">
                <a:solidFill>
                  <a:srgbClr val="A100FF"/>
                </a:solidFill>
                <a:latin typeface="+mj-lt"/>
                <a:ea typeface="+mj-ea"/>
                <a:cs typeface="+mj-cs"/>
              </a:defRPr>
            </a:lvl1pPr>
          </a:lstStyle>
          <a:p>
            <a:endParaRPr lang="en-US"/>
          </a:p>
        </p:txBody>
      </p:sp>
      <p:pic>
        <p:nvPicPr>
          <p:cNvPr id="7" name="Picture 6">
            <a:extLst>
              <a:ext uri="{FF2B5EF4-FFF2-40B4-BE49-F238E27FC236}">
                <a16:creationId xmlns:a16="http://schemas.microsoft.com/office/drawing/2014/main" id="{FB9DB9DD-DBE5-4FCA-9D4C-506565D2092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5" name="TextBox 4">
            <a:extLst>
              <a:ext uri="{FF2B5EF4-FFF2-40B4-BE49-F238E27FC236}">
                <a16:creationId xmlns:a16="http://schemas.microsoft.com/office/drawing/2014/main" id="{D5E6069B-541D-4ABF-B4F2-FD509B3E10E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A167CF93-0E55-489D-A97A-572F6D3A72D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587685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Module Objectiv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8AF101C-5D87-4199-9538-2A190793D3E2}"/>
              </a:ext>
            </a:extLst>
          </p:cNvPr>
          <p:cNvGrpSpPr/>
          <p:nvPr userDrawn="1"/>
        </p:nvGrpSpPr>
        <p:grpSpPr>
          <a:xfrm>
            <a:off x="9282456" y="1517156"/>
            <a:ext cx="2572553" cy="2237009"/>
            <a:chOff x="7196318" y="2301786"/>
            <a:chExt cx="889083" cy="773118"/>
          </a:xfrm>
        </p:grpSpPr>
        <p:pic>
          <p:nvPicPr>
            <p:cNvPr id="15" name="Picture 19">
              <a:extLst>
                <a:ext uri="{FF2B5EF4-FFF2-40B4-BE49-F238E27FC236}">
                  <a16:creationId xmlns:a16="http://schemas.microsoft.com/office/drawing/2014/main" id="{422DCCAA-DC80-4F95-A097-10AAFA2CCA3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03A2CE09-6585-4FD6-8C5B-5BD6389EA7D4}"/>
                </a:ext>
              </a:extLst>
            </p:cNvPr>
            <p:cNvGrpSpPr/>
            <p:nvPr/>
          </p:nvGrpSpPr>
          <p:grpSpPr>
            <a:xfrm>
              <a:off x="7402731" y="2301786"/>
              <a:ext cx="543219" cy="620422"/>
              <a:chOff x="1420813" y="2441576"/>
              <a:chExt cx="614362" cy="701675"/>
            </a:xfrm>
          </p:grpSpPr>
          <p:sp>
            <p:nvSpPr>
              <p:cNvPr id="17" name="Freeform 26">
                <a:extLst>
                  <a:ext uri="{FF2B5EF4-FFF2-40B4-BE49-F238E27FC236}">
                    <a16:creationId xmlns:a16="http://schemas.microsoft.com/office/drawing/2014/main" id="{0D111403-6FC0-4618-9876-7A3C75524282}"/>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8" name="Freeform 27">
                <a:extLst>
                  <a:ext uri="{FF2B5EF4-FFF2-40B4-BE49-F238E27FC236}">
                    <a16:creationId xmlns:a16="http://schemas.microsoft.com/office/drawing/2014/main" id="{4F351114-39E5-4B50-9F02-C0B40CB65653}"/>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9" name="Freeform 28">
                <a:extLst>
                  <a:ext uri="{FF2B5EF4-FFF2-40B4-BE49-F238E27FC236}">
                    <a16:creationId xmlns:a16="http://schemas.microsoft.com/office/drawing/2014/main" id="{3CA9F99D-6A85-4381-B285-E266023D4102}"/>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9498520"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5725926"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a:solidFill>
                  <a:schemeClr val="tx1"/>
                </a:solidFill>
                <a:latin typeface="+mj-lt"/>
                <a:ea typeface="+mj-ea"/>
                <a:cs typeface="+mj-cs"/>
              </a:rPr>
              <a:t>Module </a:t>
            </a:r>
            <a:r>
              <a:rPr lang="en-US" sz="3600" b="0" kern="1200" cap="all" baseline="0">
                <a:solidFill>
                  <a:srgbClr val="A700E6"/>
                </a:solidFill>
                <a:latin typeface="+mj-lt"/>
                <a:ea typeface="+mj-ea"/>
                <a:cs typeface="+mj-cs"/>
              </a:rPr>
              <a:t>Objectives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935920" cy="353943"/>
          </a:xfrm>
          <a:prstGeom prst="rect">
            <a:avLst/>
          </a:prstGeom>
          <a:noFill/>
        </p:spPr>
        <p:txBody>
          <a:bodyPr wrap="none" lIns="0" tIns="0" rIns="0" bIns="45720" rtlCol="0">
            <a:spAutoFit/>
          </a:bodyPr>
          <a:lstStyle/>
          <a:p>
            <a:pPr lvl="0"/>
            <a:r>
              <a:rPr lang="en-US" sz="2000" b="1">
                <a:solidFill>
                  <a:schemeClr val="tx1"/>
                </a:solidFill>
              </a:rPr>
              <a:t>At the end of this module, you should be able to:</a:t>
            </a:r>
          </a:p>
        </p:txBody>
      </p:sp>
      <p:sp>
        <p:nvSpPr>
          <p:cNvPr id="12" name="Rectangle 11">
            <a:extLst>
              <a:ext uri="{FF2B5EF4-FFF2-40B4-BE49-F238E27FC236}">
                <a16:creationId xmlns:a16="http://schemas.microsoft.com/office/drawing/2014/main" id="{382474FE-D537-4323-AE99-752281986EA8}"/>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7946313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Module Summar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98C605-F339-41FA-8E7C-E8627B28F8A0}"/>
              </a:ext>
            </a:extLst>
          </p:cNvPr>
          <p:cNvGrpSpPr/>
          <p:nvPr userDrawn="1"/>
        </p:nvGrpSpPr>
        <p:grpSpPr>
          <a:xfrm>
            <a:off x="9282456" y="1517156"/>
            <a:ext cx="2572553" cy="2237009"/>
            <a:chOff x="7196318" y="2301786"/>
            <a:chExt cx="889083" cy="773118"/>
          </a:xfrm>
        </p:grpSpPr>
        <p:pic>
          <p:nvPicPr>
            <p:cNvPr id="8" name="Picture 19">
              <a:extLst>
                <a:ext uri="{FF2B5EF4-FFF2-40B4-BE49-F238E27FC236}">
                  <a16:creationId xmlns:a16="http://schemas.microsoft.com/office/drawing/2014/main" id="{95671EEE-51CD-4D1C-8970-D3BB5F6AA6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D02568B1-DB4F-433E-A8D5-733A28D050F4}"/>
                </a:ext>
              </a:extLst>
            </p:cNvPr>
            <p:cNvGrpSpPr/>
            <p:nvPr/>
          </p:nvGrpSpPr>
          <p:grpSpPr>
            <a:xfrm>
              <a:off x="7402731" y="2301786"/>
              <a:ext cx="543219" cy="620422"/>
              <a:chOff x="1420813" y="2441576"/>
              <a:chExt cx="614362" cy="701675"/>
            </a:xfrm>
          </p:grpSpPr>
          <p:sp>
            <p:nvSpPr>
              <p:cNvPr id="10" name="Freeform 26">
                <a:extLst>
                  <a:ext uri="{FF2B5EF4-FFF2-40B4-BE49-F238E27FC236}">
                    <a16:creationId xmlns:a16="http://schemas.microsoft.com/office/drawing/2014/main" id="{A0F6F83F-EA34-40CD-A03C-D1CFFDB9BC03}"/>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1" name="Freeform 27">
                <a:extLst>
                  <a:ext uri="{FF2B5EF4-FFF2-40B4-BE49-F238E27FC236}">
                    <a16:creationId xmlns:a16="http://schemas.microsoft.com/office/drawing/2014/main" id="{CBBBB8A2-C2E7-4563-A8F2-836920A0FD54}"/>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2" name="Freeform 28">
                <a:extLst>
                  <a:ext uri="{FF2B5EF4-FFF2-40B4-BE49-F238E27FC236}">
                    <a16:creationId xmlns:a16="http://schemas.microsoft.com/office/drawing/2014/main" id="{ED29AF4C-E23F-482F-B146-4E166B03F236}"/>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9498521"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5090561"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a:solidFill>
                  <a:schemeClr val="tx1"/>
                </a:solidFill>
                <a:latin typeface="+mj-lt"/>
                <a:ea typeface="+mj-ea"/>
                <a:cs typeface="+mj-cs"/>
              </a:rPr>
              <a:t>Module </a:t>
            </a:r>
            <a:r>
              <a:rPr lang="en-US" sz="3600" b="0" kern="1200" cap="all" baseline="0">
                <a:solidFill>
                  <a:srgbClr val="A700E6"/>
                </a:solidFill>
                <a:latin typeface="+mj-lt"/>
                <a:ea typeface="+mj-ea"/>
                <a:cs typeface="+mj-cs"/>
              </a:rPr>
              <a:t>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a:solidFill>
                  <a:schemeClr val="tx1"/>
                </a:solidFill>
              </a:rPr>
              <a:t>Now, you should be able to:</a:t>
            </a:r>
          </a:p>
        </p:txBody>
      </p:sp>
      <p:sp>
        <p:nvSpPr>
          <p:cNvPr id="15" name="Rectangle 14">
            <a:extLst>
              <a:ext uri="{FF2B5EF4-FFF2-40B4-BE49-F238E27FC236}">
                <a16:creationId xmlns:a16="http://schemas.microsoft.com/office/drawing/2014/main" id="{00761A54-E216-401E-AC66-9FF0A823E320}"/>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919702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11 - Abstract Image">
    <p:bg>
      <p:bgPr>
        <a:solidFill>
          <a:srgbClr val="460073"/>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4DD8FC7-94DD-4714-AE53-7CDC662B804F}"/>
              </a:ext>
            </a:extLst>
          </p:cNvPr>
          <p:cNvSpPr>
            <a:spLocks noGrp="1"/>
          </p:cNvSpPr>
          <p:nvPr>
            <p:ph type="ctrTitle" hasCustomPrompt="1"/>
          </p:nvPr>
        </p:nvSpPr>
        <p:spPr>
          <a:xfrm>
            <a:off x="1149093" y="828676"/>
            <a:ext cx="7997521" cy="3429000"/>
          </a:xfrm>
          <a:prstGeom prst="rect">
            <a:avLst/>
          </a:prstGeom>
        </p:spPr>
        <p:txBody>
          <a:bodyPr anchor="b"/>
          <a:lstStyle>
            <a:lvl1pPr algn="l">
              <a:lnSpc>
                <a:spcPct val="90000"/>
              </a:lnSpc>
              <a:defRPr sz="6000" cap="none" baseline="0">
                <a:solidFill>
                  <a:schemeClr val="bg1"/>
                </a:solidFill>
              </a:defRPr>
            </a:lvl1pPr>
          </a:lstStyle>
          <a:p>
            <a:r>
              <a:rPr lang="en-US"/>
              <a:t>Place presentation title here in sentence case, max 3 lines </a:t>
            </a:r>
          </a:p>
        </p:txBody>
      </p:sp>
      <p:sp>
        <p:nvSpPr>
          <p:cNvPr id="14" name="Subtitle 2">
            <a:extLst>
              <a:ext uri="{FF2B5EF4-FFF2-40B4-BE49-F238E27FC236}">
                <a16:creationId xmlns:a16="http://schemas.microsoft.com/office/drawing/2014/main" id="{6B8A89FA-D1A9-4169-9FBA-7AB010D8B235}"/>
              </a:ext>
            </a:extLst>
          </p:cNvPr>
          <p:cNvSpPr>
            <a:spLocks noGrp="1"/>
          </p:cNvSpPr>
          <p:nvPr>
            <p:ph type="subTitle" idx="1" hasCustomPrompt="1"/>
          </p:nvPr>
        </p:nvSpPr>
        <p:spPr>
          <a:xfrm>
            <a:off x="1149093" y="4448175"/>
            <a:ext cx="6884561" cy="1092845"/>
          </a:xfrm>
          <a:prstGeom prst="rect">
            <a:avLst/>
          </a:prstGeom>
        </p:spPr>
        <p:txBody>
          <a:bodyPr/>
          <a:lstStyle>
            <a:lvl1pPr marL="0" indent="0" algn="l">
              <a:lnSpc>
                <a:spcPct val="90000"/>
              </a:lnSpc>
              <a:spcAft>
                <a:spcPts val="0"/>
              </a:spcAft>
              <a:buNone/>
              <a:defRPr sz="2400" b="0" i="0" cap="none" spc="0" baseline="0">
                <a:solidFill>
                  <a:srgbClr val="E6DCFF"/>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pic>
        <p:nvPicPr>
          <p:cNvPr id="15" name="Graphic 5">
            <a:extLst>
              <a:ext uri="{FF2B5EF4-FFF2-40B4-BE49-F238E27FC236}">
                <a16:creationId xmlns:a16="http://schemas.microsoft.com/office/drawing/2014/main" id="{93D8B69F-73C3-4912-B39D-DF7F62A2D0D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16" name="TextBox 15">
            <a:extLst>
              <a:ext uri="{FF2B5EF4-FFF2-40B4-BE49-F238E27FC236}">
                <a16:creationId xmlns:a16="http://schemas.microsoft.com/office/drawing/2014/main" id="{B7E5FE53-3428-4C65-B758-15E319A98235}"/>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2020 Accenture. All rights reserved.</a:t>
            </a:r>
            <a:endParaRPr lang="en-US" sz="800">
              <a:solidFill>
                <a:schemeClr val="bg1"/>
              </a:solidFill>
            </a:endParaRPr>
          </a:p>
          <a:p>
            <a:pPr algn="r" defTabSz="228600">
              <a:spcAft>
                <a:spcPts val="1200"/>
              </a:spcAft>
            </a:pPr>
            <a:endParaRPr lang="en-US" noProof="0">
              <a:solidFill>
                <a:schemeClr val="bg1"/>
              </a:solidFill>
            </a:endParaRPr>
          </a:p>
        </p:txBody>
      </p:sp>
      <p:sp>
        <p:nvSpPr>
          <p:cNvPr id="17" name="TextBox 16">
            <a:extLst>
              <a:ext uri="{FF2B5EF4-FFF2-40B4-BE49-F238E27FC236}">
                <a16:creationId xmlns:a16="http://schemas.microsoft.com/office/drawing/2014/main" id="{9A9043B7-4057-42D4-9450-182A3D6BB4D0}"/>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spTree>
    <p:extLst>
      <p:ext uri="{BB962C8B-B14F-4D97-AF65-F5344CB8AC3E}">
        <p14:creationId xmlns:p14="http://schemas.microsoft.com/office/powerpoint/2010/main" val="399750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13" name="Text Placeholder 8">
            <a:extLst>
              <a:ext uri="{FF2B5EF4-FFF2-40B4-BE49-F238E27FC236}">
                <a16:creationId xmlns:a16="http://schemas.microsoft.com/office/drawing/2014/main" id="{8F633B1D-4656-49D2-B988-2E4574B0771F}"/>
              </a:ext>
            </a:extLst>
          </p:cNvPr>
          <p:cNvSpPr>
            <a:spLocks noGrp="1"/>
          </p:cNvSpPr>
          <p:nvPr>
            <p:ph type="body" sz="quarter" idx="16" hasCustomPrompt="1"/>
          </p:nvPr>
        </p:nvSpPr>
        <p:spPr>
          <a:xfrm>
            <a:off x="1143000" y="4610099"/>
            <a:ext cx="4953000" cy="1474215"/>
          </a:xfrm>
          <a:prstGeom prst="rect">
            <a:avLst/>
          </a:prstGeom>
        </p:spPr>
        <p:txBody>
          <a:bodyPr/>
          <a:lstStyle>
            <a:lvl1pPr marL="0" indent="0">
              <a:lnSpc>
                <a:spcPct val="90000"/>
              </a:lnSpc>
              <a:spcAft>
                <a:spcPts val="600"/>
              </a:spcAft>
              <a:buNone/>
              <a:defRPr sz="2400" cap="none" baseline="0">
                <a:latin typeface="Palatino Linotype" panose="02040502050505030304" pitchFamily="18" charset="0"/>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Palatino Linotype 24pt</a:t>
            </a:r>
            <a:endParaRPr lang="en-US"/>
          </a:p>
        </p:txBody>
      </p:sp>
      <p:sp>
        <p:nvSpPr>
          <p:cNvPr id="15" name="Picture Placeholder 18">
            <a:extLst>
              <a:ext uri="{FF2B5EF4-FFF2-40B4-BE49-F238E27FC236}">
                <a16:creationId xmlns:a16="http://schemas.microsoft.com/office/drawing/2014/main" id="{4405C078-EFF6-47FC-A621-6248062F835A}"/>
              </a:ext>
            </a:extLst>
          </p:cNvPr>
          <p:cNvSpPr>
            <a:spLocks noGrp="1"/>
          </p:cNvSpPr>
          <p:nvPr>
            <p:ph type="pic" sz="quarter" idx="13" hasCustomPrompt="1"/>
          </p:nvPr>
        </p:nvSpPr>
        <p:spPr>
          <a:xfrm>
            <a:off x="6858000" y="381000"/>
            <a:ext cx="4953000" cy="5703315"/>
          </a:xfrm>
          <a:prstGeom prst="rect">
            <a:avLst/>
          </a:prstGeom>
          <a:noFill/>
        </p:spPr>
        <p:txBody>
          <a:bodyPr tIns="274320" bIns="274320" anchor="ctr"/>
          <a:lstStyle>
            <a:lvl1pPr marL="0" indent="0" algn="ctr">
              <a:buNone/>
              <a:defRPr sz="1400" b="0" cap="none" baseline="0">
                <a:solidFill>
                  <a:schemeClr val="tx1"/>
                </a:solidFill>
              </a:defRPr>
            </a:lvl1pPr>
          </a:lstStyle>
          <a:p>
            <a:r>
              <a:rPr lang="en-GB"/>
              <a:t>Add image, then ‘Send to Back’</a:t>
            </a:r>
            <a:endParaRPr lang="en-US"/>
          </a:p>
        </p:txBody>
      </p:sp>
      <p:sp>
        <p:nvSpPr>
          <p:cNvPr id="16" name="Title 1">
            <a:extLst>
              <a:ext uri="{FF2B5EF4-FFF2-40B4-BE49-F238E27FC236}">
                <a16:creationId xmlns:a16="http://schemas.microsoft.com/office/drawing/2014/main" id="{F44D3C74-F932-479D-A637-B56161A70D71}"/>
              </a:ext>
            </a:extLst>
          </p:cNvPr>
          <p:cNvSpPr>
            <a:spLocks noGrp="1"/>
          </p:cNvSpPr>
          <p:nvPr>
            <p:ph type="title" hasCustomPrompt="1"/>
          </p:nvPr>
        </p:nvSpPr>
        <p:spPr>
          <a:xfrm>
            <a:off x="1143001" y="381000"/>
            <a:ext cx="4952999" cy="3915092"/>
          </a:xfrm>
          <a:prstGeom prst="rect">
            <a:avLst/>
          </a:prstGeom>
        </p:spPr>
        <p:txBody>
          <a:bodyPr anchor="b"/>
          <a:lstStyle>
            <a:lvl1pPr>
              <a:defRPr sz="5400" cap="none" baseline="0">
                <a:solidFill>
                  <a:schemeClr val="tx1"/>
                </a:solidFill>
              </a:defRPr>
            </a:lvl1pPr>
          </a:lstStyle>
          <a:p>
            <a:r>
              <a:rPr lang="en-US"/>
              <a:t>Section title 54pt</a:t>
            </a:r>
          </a:p>
        </p:txBody>
      </p:sp>
      <p:pic>
        <p:nvPicPr>
          <p:cNvPr id="17" name="Picture 16">
            <a:extLst>
              <a:ext uri="{FF2B5EF4-FFF2-40B4-BE49-F238E27FC236}">
                <a16:creationId xmlns:a16="http://schemas.microsoft.com/office/drawing/2014/main" id="{F20ABCBC-11AA-4C9F-BEEA-A3248DBEC08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9" name="TextBox 8">
            <a:extLst>
              <a:ext uri="{FF2B5EF4-FFF2-40B4-BE49-F238E27FC236}">
                <a16:creationId xmlns:a16="http://schemas.microsoft.com/office/drawing/2014/main" id="{B172DC30-E0E1-4C11-8741-D044348A782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752975D4-661C-4705-A3D4-1E221DF1475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9586105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slideLayout" Target="../slideLayouts/slideLayout57.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theme" Target="../theme/theme2.xml"/><Relationship Id="rId8" Type="http://schemas.openxmlformats.org/officeDocument/2006/relationships/slideLayout" Target="../slideLayouts/slideLayout24.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theme" Target="../theme/theme3.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924098-A19B-4EB6-B4E2-9D6F976A8820}"/>
              </a:ext>
            </a:extLst>
          </p:cNvPr>
          <p:cNvSpPr>
            <a:spLocks noGrp="1"/>
          </p:cNvSpPr>
          <p:nvPr>
            <p:ph type="sldNum" sz="quarter" idx="4"/>
          </p:nvPr>
        </p:nvSpPr>
        <p:spPr>
          <a:xfrm>
            <a:off x="11466576" y="6484366"/>
            <a:ext cx="56388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9DC1C62-E9E5-4D32-BD62-486278B6E228}" type="slidenum">
              <a:rPr lang="ko-KR" altLang="en-US" smtClean="0"/>
              <a:pPr/>
              <a:t>‹#›</a:t>
            </a:fld>
            <a:endParaRPr lang="ko-KR" altLang="en-US"/>
          </a:p>
        </p:txBody>
      </p:sp>
    </p:spTree>
    <p:extLst>
      <p:ext uri="{BB962C8B-B14F-4D97-AF65-F5344CB8AC3E}">
        <p14:creationId xmlns:p14="http://schemas.microsoft.com/office/powerpoint/2010/main" val="224752441"/>
      </p:ext>
    </p:extLst>
  </p:cSld>
  <p:clrMap bg1="lt1" tx1="dk1" bg2="lt2" tx2="dk2" accent1="accent1" accent2="accent2" accent3="accent3" accent4="accent4" accent5="accent5" accent6="accent6" hlink="hlink" folHlink="folHlink"/>
  <p:sldLayoutIdLst>
    <p:sldLayoutId id="2147483721" r:id="rId1"/>
    <p:sldLayoutId id="2147483769" r:id="rId2"/>
    <p:sldLayoutId id="2147483722" r:id="rId3"/>
    <p:sldLayoutId id="2147483726" r:id="rId4"/>
    <p:sldLayoutId id="2147483728" r:id="rId5"/>
    <p:sldLayoutId id="2147483723" r:id="rId6"/>
    <p:sldLayoutId id="2147483770" r:id="rId7"/>
    <p:sldLayoutId id="2147483768" r:id="rId8"/>
    <p:sldLayoutId id="2147483785" r:id="rId9"/>
    <p:sldLayoutId id="2147483786" r:id="rId10"/>
    <p:sldLayoutId id="2147483787" r:id="rId11"/>
    <p:sldLayoutId id="2147483727" r:id="rId12"/>
    <p:sldLayoutId id="2147483729" r:id="rId13"/>
    <p:sldLayoutId id="2147483763" r:id="rId14"/>
    <p:sldLayoutId id="2147483794" r:id="rId15"/>
    <p:sldLayoutId id="2147483796" r:id="rId16"/>
  </p:sldLayoutIdLst>
  <p:hf hdr="0" ftr="0" dt="0"/>
  <p:txStyles>
    <p:titleStyle>
      <a:lvl1pPr marL="0" indent="0" algn="l" defTabSz="914377" rtl="0" eaLnBrk="1" latinLnBrk="1" hangingPunct="1">
        <a:lnSpc>
          <a:spcPct val="70000"/>
        </a:lnSpc>
        <a:spcBef>
          <a:spcPct val="0"/>
        </a:spcBef>
        <a:buNone/>
        <a:defRPr sz="4000" b="0" kern="1200" cap="all" baseline="0">
          <a:solidFill>
            <a:schemeClr val="tx1"/>
          </a:solidFill>
          <a:latin typeface="+mj-lt"/>
          <a:ea typeface="+mj-ea"/>
          <a:cs typeface="+mj-cs"/>
        </a:defRPr>
      </a:lvl1pPr>
    </p:titleStyle>
    <p:bodyStyle>
      <a:lvl1pPr marL="0" indent="0" algn="l" defTabSz="914377" rtl="0" eaLnBrk="1" latinLnBrk="1" hangingPunct="1">
        <a:lnSpc>
          <a:spcPct val="85000"/>
        </a:lnSpc>
        <a:spcBef>
          <a:spcPts val="0"/>
        </a:spcBef>
        <a:buFont typeface="Arial" panose="020B0604020202020204" pitchFamily="34" charset="0"/>
        <a:buNone/>
        <a:defRPr sz="1800" b="1" kern="1200" cap="all" baseline="0">
          <a:solidFill>
            <a:schemeClr val="tx1"/>
          </a:solidFill>
          <a:latin typeface="+mn-lt"/>
          <a:ea typeface="+mn-ea"/>
          <a:cs typeface="+mn-cs"/>
        </a:defRPr>
      </a:lvl1pPr>
      <a:lvl2pPr marL="0" indent="0" algn="l" defTabSz="914377" rtl="0" eaLnBrk="1" latinLnBrk="1"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0" indent="0" algn="l" defTabSz="914377" rtl="0" eaLnBrk="1" latinLnBrk="1"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1"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1"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1"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1"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1"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1"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EFA2B855-383B-4D09-B759-090B393FF88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651900722"/>
      </p:ext>
    </p:extLst>
  </p:cSld>
  <p:clrMap bg1="lt1" tx1="dk1" bg2="lt2" tx2="dk2" accent1="accent1" accent2="accent2" accent3="accent3" accent4="accent4" accent5="accent5" accent6="accent6" hlink="hlink" folHlink="folHlink"/>
  <p:sldLayoutIdLst>
    <p:sldLayoutId id="2147483744" r:id="rId1"/>
    <p:sldLayoutId id="2147483741" r:id="rId2"/>
    <p:sldLayoutId id="2147483745" r:id="rId3"/>
    <p:sldLayoutId id="2147483746" r:id="rId4"/>
    <p:sldLayoutId id="2147483748" r:id="rId5"/>
    <p:sldLayoutId id="2147483743" r:id="rId6"/>
    <p:sldLayoutId id="2147483771" r:id="rId7"/>
    <p:sldLayoutId id="2147483766"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58" r:id="rId21"/>
    <p:sldLayoutId id="2147483761" r:id="rId22"/>
    <p:sldLayoutId id="2147483750" r:id="rId23"/>
    <p:sldLayoutId id="2147483765" r:id="rId24"/>
    <p:sldLayoutId id="2147483767" r:id="rId25"/>
    <p:sldLayoutId id="2147483749" r:id="rId26"/>
    <p:sldLayoutId id="2147483754" r:id="rId27"/>
    <p:sldLayoutId id="2147483753" r:id="rId28"/>
    <p:sldLayoutId id="2147483755" r:id="rId29"/>
    <p:sldLayoutId id="2147483752" r:id="rId30"/>
    <p:sldLayoutId id="2147483764" r:id="rId31"/>
    <p:sldLayoutId id="2147483759" r:id="rId32"/>
    <p:sldLayoutId id="2147483760" r:id="rId33"/>
    <p:sldLayoutId id="2147483762" r:id="rId34"/>
    <p:sldLayoutId id="2147483702" r:id="rId35"/>
    <p:sldLayoutId id="2147483757" r:id="rId36"/>
    <p:sldLayoutId id="2147483791" r:id="rId37"/>
    <p:sldLayoutId id="2147483790" r:id="rId38"/>
    <p:sldLayoutId id="2147483789" r:id="rId39"/>
    <p:sldLayoutId id="2147483788" r:id="rId40"/>
    <p:sldLayoutId id="2147483664" r:id="rId41"/>
    <p:sldLayoutId id="2147483792" r:id="rId42"/>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90077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n-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4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4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4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2.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49.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D73BB-609A-4477-8764-7666501C575F}"/>
              </a:ext>
            </a:extLst>
          </p:cNvPr>
          <p:cNvSpPr>
            <a:spLocks noGrp="1"/>
          </p:cNvSpPr>
          <p:nvPr>
            <p:ph type="ctrTitle"/>
          </p:nvPr>
        </p:nvSpPr>
        <p:spPr>
          <a:xfrm>
            <a:off x="1766224" y="1621589"/>
            <a:ext cx="8662290" cy="1902426"/>
          </a:xfrm>
        </p:spPr>
        <p:txBody>
          <a:bodyPr/>
          <a:lstStyle/>
          <a:p>
            <a:r>
              <a:rPr lang="en-US" altLang="ko-KR" dirty="0"/>
              <a:t>Data Engineering </a:t>
            </a:r>
            <a:br>
              <a:rPr lang="en-US" altLang="ko-KR" dirty="0"/>
            </a:br>
            <a:r>
              <a:rPr lang="en-US" altLang="ko-KR" dirty="0"/>
              <a:t>with GCP</a:t>
            </a:r>
            <a:endParaRPr lang="en-US" dirty="0"/>
          </a:p>
        </p:txBody>
      </p:sp>
      <p:sp>
        <p:nvSpPr>
          <p:cNvPr id="2" name="Text Placeholder 4">
            <a:extLst>
              <a:ext uri="{FF2B5EF4-FFF2-40B4-BE49-F238E27FC236}">
                <a16:creationId xmlns:a16="http://schemas.microsoft.com/office/drawing/2014/main" id="{483BE92C-338B-CADE-A287-F4083FF17331}"/>
              </a:ext>
            </a:extLst>
          </p:cNvPr>
          <p:cNvSpPr>
            <a:spLocks noGrp="1"/>
          </p:cNvSpPr>
          <p:nvPr>
            <p:ph type="body" sz="quarter" idx="13"/>
          </p:nvPr>
        </p:nvSpPr>
        <p:spPr>
          <a:xfrm>
            <a:off x="1838960" y="3088802"/>
            <a:ext cx="10149840" cy="1645757"/>
          </a:xfrm>
        </p:spPr>
        <p:txBody>
          <a:bodyPr/>
          <a:lstStyle/>
          <a:p>
            <a:endParaRPr lang="en-US" altLang="ko-KR" sz="3200" dirty="0"/>
          </a:p>
          <a:p>
            <a:r>
              <a:rPr lang="en-US" altLang="ko-KR" sz="3200" dirty="0"/>
              <a:t>Big Table &amp; </a:t>
            </a:r>
            <a:r>
              <a:rPr lang="en-US" altLang="ko-KR" sz="3200" dirty="0" err="1"/>
              <a:t>Firestore</a:t>
            </a:r>
            <a:endParaRPr lang="ko-KR" altLang="en-US" sz="3200" dirty="0"/>
          </a:p>
          <a:p>
            <a:endParaRPr lang="ko-KR" altLang="en-US" sz="3200" dirty="0"/>
          </a:p>
        </p:txBody>
      </p:sp>
    </p:spTree>
    <p:extLst>
      <p:ext uri="{BB962C8B-B14F-4D97-AF65-F5344CB8AC3E}">
        <p14:creationId xmlns:p14="http://schemas.microsoft.com/office/powerpoint/2010/main" val="1658595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4188-93D3-4679-92E5-91666D9AE5C2}"/>
              </a:ext>
            </a:extLst>
          </p:cNvPr>
          <p:cNvSpPr>
            <a:spLocks noGrp="1"/>
          </p:cNvSpPr>
          <p:nvPr>
            <p:ph type="title"/>
          </p:nvPr>
        </p:nvSpPr>
        <p:spPr>
          <a:xfrm>
            <a:off x="381000" y="380999"/>
            <a:ext cx="11430000" cy="533401"/>
          </a:xfrm>
        </p:spPr>
        <p:txBody>
          <a:bodyPr anchor="ctr">
            <a:normAutofit/>
          </a:bodyPr>
          <a:lstStyle/>
          <a:p>
            <a:r>
              <a:rPr lang="en-US" dirty="0"/>
              <a:t>Data Model</a:t>
            </a:r>
          </a:p>
        </p:txBody>
      </p:sp>
      <p:sp>
        <p:nvSpPr>
          <p:cNvPr id="4" name="Text Placeholder 3">
            <a:extLst>
              <a:ext uri="{FF2B5EF4-FFF2-40B4-BE49-F238E27FC236}">
                <a16:creationId xmlns:a16="http://schemas.microsoft.com/office/drawing/2014/main" id="{1184F804-268E-49F8-A63A-09568C450CAA}"/>
              </a:ext>
            </a:extLst>
          </p:cNvPr>
          <p:cNvSpPr>
            <a:spLocks noGrp="1"/>
          </p:cNvSpPr>
          <p:nvPr>
            <p:ph sz="quarter" idx="15"/>
          </p:nvPr>
        </p:nvSpPr>
        <p:spPr>
          <a:xfrm>
            <a:off x="381000" y="1354289"/>
            <a:ext cx="5548312" cy="4045500"/>
          </a:xfrm>
        </p:spPr>
        <p:txBody>
          <a:bodyPr>
            <a:noAutofit/>
          </a:bodyPr>
          <a:lstStyle/>
          <a:p>
            <a:r>
              <a:rPr lang="en-US" sz="1800" dirty="0"/>
              <a:t>Bigtable is a sparse, distributed, multi-level map indexed by a combination of row, column, and timestamp values.</a:t>
            </a:r>
          </a:p>
          <a:p>
            <a:pPr marL="0" indent="0">
              <a:buNone/>
            </a:pPr>
            <a:r>
              <a:rPr lang="en-US" sz="1800" dirty="0"/>
              <a:t>It is represented as:</a:t>
            </a:r>
          </a:p>
          <a:p>
            <a:pPr marL="0" indent="0">
              <a:buNone/>
            </a:pPr>
            <a:r>
              <a:rPr lang="en-US" sz="1800" dirty="0"/>
              <a:t>{ row : {</a:t>
            </a:r>
          </a:p>
          <a:p>
            <a:pPr marL="0" indent="0">
              <a:buNone/>
            </a:pPr>
            <a:r>
              <a:rPr lang="en-US" sz="1800" dirty="0"/>
              <a:t>      </a:t>
            </a:r>
            <a:r>
              <a:rPr lang="en-US" sz="1800" dirty="0" err="1"/>
              <a:t>column_family</a:t>
            </a:r>
            <a:r>
              <a:rPr lang="en-US" sz="1800" dirty="0"/>
              <a:t> : {</a:t>
            </a:r>
          </a:p>
          <a:p>
            <a:pPr marL="0" indent="0">
              <a:buNone/>
            </a:pPr>
            <a:r>
              <a:rPr lang="en-US" sz="1800" dirty="0"/>
              <a:t>	column : {</a:t>
            </a:r>
          </a:p>
          <a:p>
            <a:pPr marL="0" indent="0">
              <a:buNone/>
            </a:pPr>
            <a:r>
              <a:rPr lang="en-US" sz="1800" dirty="0"/>
              <a:t>	      timestamp : value</a:t>
            </a:r>
          </a:p>
          <a:p>
            <a:pPr marL="0" indent="0">
              <a:buNone/>
            </a:pPr>
            <a:r>
              <a:rPr lang="en-US" sz="1800" dirty="0"/>
              <a:t>	    }</a:t>
            </a:r>
          </a:p>
          <a:p>
            <a:pPr marL="0" indent="0">
              <a:buNone/>
            </a:pPr>
            <a:r>
              <a:rPr lang="en-US" sz="1800" dirty="0"/>
              <a:t>	}</a:t>
            </a:r>
          </a:p>
          <a:p>
            <a:pPr marL="0" indent="0">
              <a:buNone/>
            </a:pPr>
            <a:r>
              <a:rPr lang="en-US" sz="1800" dirty="0"/>
              <a:t>        }</a:t>
            </a:r>
          </a:p>
          <a:p>
            <a:pPr marL="0" indent="0">
              <a:buNone/>
            </a:pPr>
            <a:r>
              <a:rPr lang="en-US" sz="1800" dirty="0"/>
              <a:t>}</a:t>
            </a:r>
          </a:p>
          <a:p>
            <a:pPr lvl="5"/>
            <a:endParaRPr lang="en-US" sz="1800" dirty="0"/>
          </a:p>
        </p:txBody>
      </p:sp>
      <p:sp>
        <p:nvSpPr>
          <p:cNvPr id="5" name="Slide Number Placeholder 4">
            <a:extLst>
              <a:ext uri="{FF2B5EF4-FFF2-40B4-BE49-F238E27FC236}">
                <a16:creationId xmlns:a16="http://schemas.microsoft.com/office/drawing/2014/main" id="{1DA52952-92C6-4369-A755-B026905B221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10</a:t>
            </a:fld>
            <a:endParaRPr lang="en-US"/>
          </a:p>
        </p:txBody>
      </p:sp>
      <p:pic>
        <p:nvPicPr>
          <p:cNvPr id="3" name="Content Placeholder 2">
            <a:extLst>
              <a:ext uri="{FF2B5EF4-FFF2-40B4-BE49-F238E27FC236}">
                <a16:creationId xmlns:a16="http://schemas.microsoft.com/office/drawing/2014/main" id="{9FB37F15-B073-1E0F-DE74-EA1E072D7040}"/>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6232525" y="1551709"/>
            <a:ext cx="5578475" cy="350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395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4188-93D3-4679-92E5-91666D9AE5C2}"/>
              </a:ext>
            </a:extLst>
          </p:cNvPr>
          <p:cNvSpPr>
            <a:spLocks noGrp="1"/>
          </p:cNvSpPr>
          <p:nvPr>
            <p:ph type="title"/>
          </p:nvPr>
        </p:nvSpPr>
        <p:spPr>
          <a:xfrm>
            <a:off x="381000" y="380999"/>
            <a:ext cx="11430000" cy="533401"/>
          </a:xfrm>
        </p:spPr>
        <p:txBody>
          <a:bodyPr anchor="ctr">
            <a:normAutofit/>
          </a:bodyPr>
          <a:lstStyle/>
          <a:p>
            <a:r>
              <a:rPr lang="en-US" dirty="0"/>
              <a:t>Tablet Representation</a:t>
            </a:r>
          </a:p>
        </p:txBody>
      </p:sp>
      <p:sp>
        <p:nvSpPr>
          <p:cNvPr id="5" name="Slide Number Placeholder 4">
            <a:extLst>
              <a:ext uri="{FF2B5EF4-FFF2-40B4-BE49-F238E27FC236}">
                <a16:creationId xmlns:a16="http://schemas.microsoft.com/office/drawing/2014/main" id="{1DA52952-92C6-4369-A755-B026905B221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11</a:t>
            </a:fld>
            <a:endParaRPr lang="en-US"/>
          </a:p>
        </p:txBody>
      </p:sp>
      <p:graphicFrame>
        <p:nvGraphicFramePr>
          <p:cNvPr id="2063" name="Text Placeholder 3">
            <a:extLst>
              <a:ext uri="{FF2B5EF4-FFF2-40B4-BE49-F238E27FC236}">
                <a16:creationId xmlns:a16="http://schemas.microsoft.com/office/drawing/2014/main" id="{6F301F29-5FAD-195C-568C-DA8A37F6DE1F}"/>
              </a:ext>
            </a:extLst>
          </p:cNvPr>
          <p:cNvGraphicFramePr>
            <a:graphicFrameLocks noGrp="1"/>
          </p:cNvGraphicFramePr>
          <p:nvPr>
            <p:ph type="tbl" sz="quarter" idx="18"/>
            <p:extLst>
              <p:ext uri="{D42A27DB-BD31-4B8C-83A1-F6EECF244321}">
                <p14:modId xmlns:p14="http://schemas.microsoft.com/office/powerpoint/2010/main" val="1023432595"/>
              </p:ext>
            </p:extLst>
          </p:nvPr>
        </p:nvGraphicFramePr>
        <p:xfrm>
          <a:off x="381000" y="1943099"/>
          <a:ext cx="6948055" cy="4233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C1A81426-A3DC-7E6C-3E70-B3CD4A91C65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
          <a:stretch/>
        </p:blipFill>
        <p:spPr bwMode="auto">
          <a:xfrm>
            <a:off x="7735012" y="1717964"/>
            <a:ext cx="4356465" cy="475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743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4188-93D3-4679-92E5-91666D9AE5C2}"/>
              </a:ext>
            </a:extLst>
          </p:cNvPr>
          <p:cNvSpPr>
            <a:spLocks noGrp="1"/>
          </p:cNvSpPr>
          <p:nvPr>
            <p:ph type="title"/>
          </p:nvPr>
        </p:nvSpPr>
        <p:spPr>
          <a:xfrm>
            <a:off x="381000" y="380999"/>
            <a:ext cx="11430000" cy="533401"/>
          </a:xfrm>
        </p:spPr>
        <p:txBody>
          <a:bodyPr anchor="ctr">
            <a:normAutofit/>
          </a:bodyPr>
          <a:lstStyle/>
          <a:p>
            <a:r>
              <a:rPr lang="en-US" dirty="0"/>
              <a:t>Storage Model</a:t>
            </a:r>
          </a:p>
        </p:txBody>
      </p:sp>
      <p:sp>
        <p:nvSpPr>
          <p:cNvPr id="12" name="Text Placeholder 2">
            <a:extLst>
              <a:ext uri="{FF2B5EF4-FFF2-40B4-BE49-F238E27FC236}">
                <a16:creationId xmlns:a16="http://schemas.microsoft.com/office/drawing/2014/main" id="{3BC9433C-F558-E709-E455-40292FF7C3C7}"/>
              </a:ext>
            </a:extLst>
          </p:cNvPr>
          <p:cNvSpPr>
            <a:spLocks noGrp="1"/>
          </p:cNvSpPr>
          <p:nvPr>
            <p:ph type="body" sz="quarter" idx="10"/>
          </p:nvPr>
        </p:nvSpPr>
        <p:spPr>
          <a:xfrm>
            <a:off x="373777" y="951719"/>
            <a:ext cx="11437223" cy="397653"/>
          </a:xfrm>
        </p:spPr>
        <p:txBody>
          <a:bodyPr/>
          <a:lstStyle/>
          <a:p>
            <a:endParaRPr lang="en-US"/>
          </a:p>
        </p:txBody>
      </p:sp>
      <p:sp>
        <p:nvSpPr>
          <p:cNvPr id="5" name="Slide Number Placeholder 4">
            <a:extLst>
              <a:ext uri="{FF2B5EF4-FFF2-40B4-BE49-F238E27FC236}">
                <a16:creationId xmlns:a16="http://schemas.microsoft.com/office/drawing/2014/main" id="{1DA52952-92C6-4369-A755-B026905B221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12</a:t>
            </a:fld>
            <a:endParaRPr lang="en-US"/>
          </a:p>
        </p:txBody>
      </p:sp>
      <p:graphicFrame>
        <p:nvGraphicFramePr>
          <p:cNvPr id="7" name="Text Placeholder 3">
            <a:extLst>
              <a:ext uri="{FF2B5EF4-FFF2-40B4-BE49-F238E27FC236}">
                <a16:creationId xmlns:a16="http://schemas.microsoft.com/office/drawing/2014/main" id="{55A05EBE-AAC5-BEC9-CCF2-20699695C61A}"/>
              </a:ext>
            </a:extLst>
          </p:cNvPr>
          <p:cNvGraphicFramePr/>
          <p:nvPr/>
        </p:nvGraphicFramePr>
        <p:xfrm>
          <a:off x="6264405" y="1387588"/>
          <a:ext cx="5548312" cy="4045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7">
            <a:extLst>
              <a:ext uri="{FF2B5EF4-FFF2-40B4-BE49-F238E27FC236}">
                <a16:creationId xmlns:a16="http://schemas.microsoft.com/office/drawing/2014/main" id="{2C19548C-B727-4E25-B784-2271493AD097}"/>
              </a:ext>
            </a:extLst>
          </p:cNvPr>
          <p:cNvPicPr>
            <a:picLocks noGrp="1" noChangeAspect="1"/>
          </p:cNvPicPr>
          <p:nvPr>
            <p:ph sz="quarter" idx="13"/>
          </p:nvPr>
        </p:nvPicPr>
        <p:blipFill>
          <a:blip r:embed="rId8"/>
          <a:stretch>
            <a:fillRect/>
          </a:stretch>
        </p:blipFill>
        <p:spPr>
          <a:xfrm>
            <a:off x="373063" y="2285396"/>
            <a:ext cx="5548312" cy="2255458"/>
          </a:xfrm>
          <a:prstGeom prst="rect">
            <a:avLst/>
          </a:prstGeom>
          <a:ln>
            <a:solidFill>
              <a:srgbClr val="A100FF"/>
            </a:solidFill>
          </a:ln>
        </p:spPr>
      </p:pic>
    </p:spTree>
    <p:extLst>
      <p:ext uri="{BB962C8B-B14F-4D97-AF65-F5344CB8AC3E}">
        <p14:creationId xmlns:p14="http://schemas.microsoft.com/office/powerpoint/2010/main" val="3480226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4188-93D3-4679-92E5-91666D9AE5C2}"/>
              </a:ext>
            </a:extLst>
          </p:cNvPr>
          <p:cNvSpPr>
            <a:spLocks noGrp="1"/>
          </p:cNvSpPr>
          <p:nvPr>
            <p:ph type="title"/>
          </p:nvPr>
        </p:nvSpPr>
        <p:spPr>
          <a:xfrm>
            <a:off x="381000" y="380999"/>
            <a:ext cx="11430000" cy="533401"/>
          </a:xfrm>
        </p:spPr>
        <p:txBody>
          <a:bodyPr anchor="ctr">
            <a:normAutofit/>
          </a:bodyPr>
          <a:lstStyle/>
          <a:p>
            <a:r>
              <a:rPr lang="en-US" dirty="0"/>
              <a:t>Instances</a:t>
            </a:r>
          </a:p>
        </p:txBody>
      </p:sp>
      <p:sp>
        <p:nvSpPr>
          <p:cNvPr id="12" name="Text Placeholder 2">
            <a:extLst>
              <a:ext uri="{FF2B5EF4-FFF2-40B4-BE49-F238E27FC236}">
                <a16:creationId xmlns:a16="http://schemas.microsoft.com/office/drawing/2014/main" id="{3BC9433C-F558-E709-E455-40292FF7C3C7}"/>
              </a:ext>
            </a:extLst>
          </p:cNvPr>
          <p:cNvSpPr>
            <a:spLocks noGrp="1"/>
          </p:cNvSpPr>
          <p:nvPr>
            <p:ph type="body" sz="quarter" idx="10"/>
          </p:nvPr>
        </p:nvSpPr>
        <p:spPr>
          <a:xfrm>
            <a:off x="373777" y="951719"/>
            <a:ext cx="11437223" cy="397653"/>
          </a:xfrm>
        </p:spPr>
        <p:txBody>
          <a:bodyPr/>
          <a:lstStyle/>
          <a:p>
            <a:endParaRPr lang="en-US"/>
          </a:p>
        </p:txBody>
      </p:sp>
      <p:sp>
        <p:nvSpPr>
          <p:cNvPr id="5" name="Slide Number Placeholder 4">
            <a:extLst>
              <a:ext uri="{FF2B5EF4-FFF2-40B4-BE49-F238E27FC236}">
                <a16:creationId xmlns:a16="http://schemas.microsoft.com/office/drawing/2014/main" id="{1DA52952-92C6-4369-A755-B026905B221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13</a:t>
            </a:fld>
            <a:endParaRPr lang="en-US"/>
          </a:p>
        </p:txBody>
      </p:sp>
      <p:sp>
        <p:nvSpPr>
          <p:cNvPr id="9" name="TextBox 8">
            <a:extLst>
              <a:ext uri="{FF2B5EF4-FFF2-40B4-BE49-F238E27FC236}">
                <a16:creationId xmlns:a16="http://schemas.microsoft.com/office/drawing/2014/main" id="{896941D3-742F-5DED-0166-770E9C5C1E9D}"/>
              </a:ext>
            </a:extLst>
          </p:cNvPr>
          <p:cNvSpPr txBox="1"/>
          <p:nvPr/>
        </p:nvSpPr>
        <p:spPr>
          <a:xfrm>
            <a:off x="381000" y="1404568"/>
            <a:ext cx="10908632" cy="2585323"/>
          </a:xfrm>
          <a:prstGeom prst="rect">
            <a:avLst/>
          </a:prstGeom>
          <a:noFill/>
        </p:spPr>
        <p:txBody>
          <a:bodyPr wrap="square">
            <a:spAutoFit/>
          </a:bodyPr>
          <a:lstStyle/>
          <a:p>
            <a:pPr marL="285750" indent="-285750">
              <a:buFont typeface="Arial" panose="020B0604020202020204" pitchFamily="34" charset="0"/>
              <a:buChar char="•"/>
            </a:pPr>
            <a:r>
              <a:rPr lang="en-US" dirty="0"/>
              <a:t>A Bigtable instance serves as a container for your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Instances can have one or more clusters distributed across different zones.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cluster contains at least one node.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table is associated with an instance, not with a specific cluster or node.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If your instance includes more than one cluster, it is utilizing replication.</a:t>
            </a:r>
          </a:p>
        </p:txBody>
      </p:sp>
    </p:spTree>
    <p:extLst>
      <p:ext uri="{BB962C8B-B14F-4D97-AF65-F5344CB8AC3E}">
        <p14:creationId xmlns:p14="http://schemas.microsoft.com/office/powerpoint/2010/main" val="3404117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4188-93D3-4679-92E5-91666D9AE5C2}"/>
              </a:ext>
            </a:extLst>
          </p:cNvPr>
          <p:cNvSpPr>
            <a:spLocks noGrp="1"/>
          </p:cNvSpPr>
          <p:nvPr>
            <p:ph type="title"/>
          </p:nvPr>
        </p:nvSpPr>
        <p:spPr>
          <a:xfrm>
            <a:off x="381000" y="380999"/>
            <a:ext cx="11430000" cy="533401"/>
          </a:xfrm>
        </p:spPr>
        <p:txBody>
          <a:bodyPr anchor="ctr">
            <a:normAutofit/>
          </a:bodyPr>
          <a:lstStyle/>
          <a:p>
            <a:r>
              <a:rPr lang="en-US" dirty="0"/>
              <a:t>Instances</a:t>
            </a:r>
          </a:p>
        </p:txBody>
      </p:sp>
      <p:sp>
        <p:nvSpPr>
          <p:cNvPr id="12" name="Text Placeholder 2">
            <a:extLst>
              <a:ext uri="{FF2B5EF4-FFF2-40B4-BE49-F238E27FC236}">
                <a16:creationId xmlns:a16="http://schemas.microsoft.com/office/drawing/2014/main" id="{3BC9433C-F558-E709-E455-40292FF7C3C7}"/>
              </a:ext>
            </a:extLst>
          </p:cNvPr>
          <p:cNvSpPr>
            <a:spLocks noGrp="1"/>
          </p:cNvSpPr>
          <p:nvPr>
            <p:ph type="body" sz="quarter" idx="10"/>
          </p:nvPr>
        </p:nvSpPr>
        <p:spPr>
          <a:xfrm>
            <a:off x="373777" y="1205741"/>
            <a:ext cx="11437223" cy="397653"/>
          </a:xfrm>
        </p:spPr>
        <p:txBody>
          <a:bodyPr/>
          <a:lstStyle/>
          <a:p>
            <a:r>
              <a:rPr lang="en-US" sz="2000" dirty="0">
                <a:solidFill>
                  <a:prstClr val="black">
                    <a:hueOff val="0"/>
                    <a:satOff val="0"/>
                    <a:lumOff val="0"/>
                    <a:alphaOff val="0"/>
                  </a:prstClr>
                </a:solidFill>
                <a:latin typeface="Arial"/>
              </a:rPr>
              <a:t>An instance has a few important properties that you need to know about:</a:t>
            </a:r>
          </a:p>
          <a:p>
            <a:endParaRPr lang="en-US" dirty="0"/>
          </a:p>
        </p:txBody>
      </p:sp>
      <p:sp>
        <p:nvSpPr>
          <p:cNvPr id="5" name="Slide Number Placeholder 4">
            <a:extLst>
              <a:ext uri="{FF2B5EF4-FFF2-40B4-BE49-F238E27FC236}">
                <a16:creationId xmlns:a16="http://schemas.microsoft.com/office/drawing/2014/main" id="{1DA52952-92C6-4369-A755-B026905B221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14</a:t>
            </a:fld>
            <a:endParaRPr lang="en-US"/>
          </a:p>
        </p:txBody>
      </p:sp>
      <p:sp>
        <p:nvSpPr>
          <p:cNvPr id="9" name="TextBox 8">
            <a:extLst>
              <a:ext uri="{FF2B5EF4-FFF2-40B4-BE49-F238E27FC236}">
                <a16:creationId xmlns:a16="http://schemas.microsoft.com/office/drawing/2014/main" id="{896941D3-742F-5DED-0166-770E9C5C1E9D}"/>
              </a:ext>
            </a:extLst>
          </p:cNvPr>
          <p:cNvSpPr txBox="1"/>
          <p:nvPr/>
        </p:nvSpPr>
        <p:spPr>
          <a:xfrm>
            <a:off x="381000" y="1894735"/>
            <a:ext cx="10908632" cy="3416320"/>
          </a:xfrm>
          <a:prstGeom prst="rect">
            <a:avLst/>
          </a:prstGeom>
          <a:noFill/>
        </p:spPr>
        <p:txBody>
          <a:bodyPr wrap="square">
            <a:spAutoFit/>
          </a:bodyPr>
          <a:lstStyle/>
          <a:p>
            <a:r>
              <a:rPr lang="en-US" b="1" dirty="0"/>
              <a:t>Storage Type (SSD or HDD):</a:t>
            </a:r>
          </a:p>
          <a:p>
            <a:endParaRPr lang="en-US" dirty="0"/>
          </a:p>
          <a:p>
            <a:pPr marL="285750" indent="-285750">
              <a:buFont typeface="Arial" panose="020B0604020202020204" pitchFamily="34" charset="0"/>
              <a:buChar char="•"/>
            </a:pPr>
            <a:r>
              <a:rPr lang="en-US" dirty="0"/>
              <a:t>When creating an instance, you must choose whether the instance's clusters will store data on hard disk drives (HDD) or solid-state drives (SSD).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selection is permanent, and all clusters within the instance must use the same type of storage.</a:t>
            </a:r>
          </a:p>
          <a:p>
            <a:endParaRPr lang="en-US" dirty="0"/>
          </a:p>
          <a:p>
            <a:endParaRPr lang="en-US" dirty="0"/>
          </a:p>
          <a:p>
            <a:r>
              <a:rPr lang="en-US" b="1" dirty="0"/>
              <a:t>Application Profiles: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method by which your applications connect to the instance's clusters is governed by application profiles for instances that utilize replication.</a:t>
            </a:r>
          </a:p>
        </p:txBody>
      </p:sp>
    </p:spTree>
    <p:extLst>
      <p:ext uri="{BB962C8B-B14F-4D97-AF65-F5344CB8AC3E}">
        <p14:creationId xmlns:p14="http://schemas.microsoft.com/office/powerpoint/2010/main" val="3273833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4188-93D3-4679-92E5-91666D9AE5C2}"/>
              </a:ext>
            </a:extLst>
          </p:cNvPr>
          <p:cNvSpPr>
            <a:spLocks noGrp="1"/>
          </p:cNvSpPr>
          <p:nvPr>
            <p:ph type="title"/>
          </p:nvPr>
        </p:nvSpPr>
        <p:spPr>
          <a:xfrm>
            <a:off x="381000" y="380999"/>
            <a:ext cx="11430000" cy="533401"/>
          </a:xfrm>
        </p:spPr>
        <p:txBody>
          <a:bodyPr anchor="ctr">
            <a:normAutofit/>
          </a:bodyPr>
          <a:lstStyle/>
          <a:p>
            <a:r>
              <a:rPr lang="en-US" dirty="0"/>
              <a:t>Clusters</a:t>
            </a:r>
          </a:p>
        </p:txBody>
      </p:sp>
      <p:sp>
        <p:nvSpPr>
          <p:cNvPr id="12" name="Text Placeholder 2">
            <a:extLst>
              <a:ext uri="{FF2B5EF4-FFF2-40B4-BE49-F238E27FC236}">
                <a16:creationId xmlns:a16="http://schemas.microsoft.com/office/drawing/2014/main" id="{3BC9433C-F558-E709-E455-40292FF7C3C7}"/>
              </a:ext>
            </a:extLst>
          </p:cNvPr>
          <p:cNvSpPr>
            <a:spLocks noGrp="1"/>
          </p:cNvSpPr>
          <p:nvPr>
            <p:ph type="body" sz="quarter" idx="10"/>
          </p:nvPr>
        </p:nvSpPr>
        <p:spPr>
          <a:xfrm>
            <a:off x="373777" y="951719"/>
            <a:ext cx="11437223" cy="397653"/>
          </a:xfrm>
        </p:spPr>
        <p:txBody>
          <a:bodyPr/>
          <a:lstStyle/>
          <a:p>
            <a:endParaRPr lang="en-US"/>
          </a:p>
        </p:txBody>
      </p:sp>
      <p:sp>
        <p:nvSpPr>
          <p:cNvPr id="5" name="Slide Number Placeholder 4">
            <a:extLst>
              <a:ext uri="{FF2B5EF4-FFF2-40B4-BE49-F238E27FC236}">
                <a16:creationId xmlns:a16="http://schemas.microsoft.com/office/drawing/2014/main" id="{1DA52952-92C6-4369-A755-B026905B221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15</a:t>
            </a:fld>
            <a:endParaRPr lang="en-US"/>
          </a:p>
        </p:txBody>
      </p:sp>
      <p:sp>
        <p:nvSpPr>
          <p:cNvPr id="9" name="TextBox 8">
            <a:extLst>
              <a:ext uri="{FF2B5EF4-FFF2-40B4-BE49-F238E27FC236}">
                <a16:creationId xmlns:a16="http://schemas.microsoft.com/office/drawing/2014/main" id="{896941D3-742F-5DED-0166-770E9C5C1E9D}"/>
              </a:ext>
            </a:extLst>
          </p:cNvPr>
          <p:cNvSpPr txBox="1"/>
          <p:nvPr/>
        </p:nvSpPr>
        <p:spPr>
          <a:xfrm>
            <a:off x="381000" y="1404568"/>
            <a:ext cx="10908632" cy="3693319"/>
          </a:xfrm>
          <a:prstGeom prst="rect">
            <a:avLst/>
          </a:prstGeom>
          <a:noFill/>
        </p:spPr>
        <p:txBody>
          <a:bodyPr wrap="square">
            <a:spAutoFit/>
          </a:bodyPr>
          <a:lstStyle/>
          <a:p>
            <a:pPr marL="285750" indent="-285750">
              <a:buFont typeface="Arial" panose="020B0604020202020204" pitchFamily="34" charset="0"/>
              <a:buChar char="•"/>
            </a:pPr>
            <a:r>
              <a:rPr lang="en-US" dirty="0"/>
              <a:t>A cluster represents the Bigtable service in a specific geographic location.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cluster is associated with a single Bigtable instance, which can have clusters in up to eight regions.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Clusters are situated in individual zones.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 instance can have clusters in a maximum of eight regions where Bigtable is supported.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zone within a region can accommodate only one cluster.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Bigtable instances that contain only one cluster do not utilize replication.</a:t>
            </a:r>
          </a:p>
          <a:p>
            <a:pPr marL="285750" indent="-285750" algn="l" fontAlgn="base">
              <a:buFont typeface="Arial" panose="020B0604020202020204" pitchFamily="34" charset="0"/>
              <a:buChar char="•"/>
            </a:pPr>
            <a:endParaRPr lang="en-US" b="0" i="0" dirty="0">
              <a:solidFill>
                <a:srgbClr val="333333"/>
              </a:solidFill>
              <a:effectLst/>
              <a:latin typeface="guardian-text-oreilly"/>
            </a:endParaRPr>
          </a:p>
        </p:txBody>
      </p:sp>
    </p:spTree>
    <p:extLst>
      <p:ext uri="{BB962C8B-B14F-4D97-AF65-F5344CB8AC3E}">
        <p14:creationId xmlns:p14="http://schemas.microsoft.com/office/powerpoint/2010/main" val="2341391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4188-93D3-4679-92E5-91666D9AE5C2}"/>
              </a:ext>
            </a:extLst>
          </p:cNvPr>
          <p:cNvSpPr>
            <a:spLocks noGrp="1"/>
          </p:cNvSpPr>
          <p:nvPr>
            <p:ph type="title"/>
          </p:nvPr>
        </p:nvSpPr>
        <p:spPr>
          <a:xfrm>
            <a:off x="381000" y="380999"/>
            <a:ext cx="11430000" cy="533401"/>
          </a:xfrm>
        </p:spPr>
        <p:txBody>
          <a:bodyPr anchor="ctr">
            <a:normAutofit/>
          </a:bodyPr>
          <a:lstStyle/>
          <a:p>
            <a:r>
              <a:rPr lang="en-US" dirty="0"/>
              <a:t>Nodes</a:t>
            </a:r>
          </a:p>
        </p:txBody>
      </p:sp>
      <p:sp>
        <p:nvSpPr>
          <p:cNvPr id="12" name="Text Placeholder 2">
            <a:extLst>
              <a:ext uri="{FF2B5EF4-FFF2-40B4-BE49-F238E27FC236}">
                <a16:creationId xmlns:a16="http://schemas.microsoft.com/office/drawing/2014/main" id="{3BC9433C-F558-E709-E455-40292FF7C3C7}"/>
              </a:ext>
            </a:extLst>
          </p:cNvPr>
          <p:cNvSpPr>
            <a:spLocks noGrp="1"/>
          </p:cNvSpPr>
          <p:nvPr>
            <p:ph type="body" sz="quarter" idx="10"/>
          </p:nvPr>
        </p:nvSpPr>
        <p:spPr>
          <a:xfrm>
            <a:off x="373777" y="951719"/>
            <a:ext cx="11437223" cy="397653"/>
          </a:xfrm>
        </p:spPr>
        <p:txBody>
          <a:bodyPr/>
          <a:lstStyle/>
          <a:p>
            <a:endParaRPr lang="en-US"/>
          </a:p>
        </p:txBody>
      </p:sp>
      <p:sp>
        <p:nvSpPr>
          <p:cNvPr id="5" name="Slide Number Placeholder 4">
            <a:extLst>
              <a:ext uri="{FF2B5EF4-FFF2-40B4-BE49-F238E27FC236}">
                <a16:creationId xmlns:a16="http://schemas.microsoft.com/office/drawing/2014/main" id="{1DA52952-92C6-4369-A755-B026905B221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16</a:t>
            </a:fld>
            <a:endParaRPr lang="en-US"/>
          </a:p>
        </p:txBody>
      </p:sp>
      <p:sp>
        <p:nvSpPr>
          <p:cNvPr id="4" name="TextBox 3">
            <a:extLst>
              <a:ext uri="{FF2B5EF4-FFF2-40B4-BE49-F238E27FC236}">
                <a16:creationId xmlns:a16="http://schemas.microsoft.com/office/drawing/2014/main" id="{2B2F3E1B-7A3B-B3F5-CBE0-6CE899C1AC9D}"/>
              </a:ext>
            </a:extLst>
          </p:cNvPr>
          <p:cNvSpPr txBox="1"/>
          <p:nvPr/>
        </p:nvSpPr>
        <p:spPr>
          <a:xfrm>
            <a:off x="341434" y="1386691"/>
            <a:ext cx="11437222" cy="4247317"/>
          </a:xfrm>
          <a:prstGeom prst="rect">
            <a:avLst/>
          </a:prstGeom>
          <a:noFill/>
        </p:spPr>
        <p:txBody>
          <a:bodyPr wrap="square">
            <a:spAutoFit/>
          </a:bodyPr>
          <a:lstStyle/>
          <a:p>
            <a:pPr marL="285750" indent="-285750">
              <a:buFont typeface="Arial" panose="020B0604020202020204" pitchFamily="34" charset="0"/>
              <a:buChar char="•"/>
            </a:pPr>
            <a:r>
              <a:rPr lang="en-US" dirty="0"/>
              <a:t>Each cluster in an instance consists of one or more nodes, which are the compute resources that Bigtable utilizes to manage your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Bigtable divides all data in a table into separate tablets.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tablets are stored on disk, independently from the nodes but within the same zone as the nodes.</a:t>
            </a:r>
          </a:p>
          <a:p>
            <a:endParaRPr lang="en-US" dirty="0"/>
          </a:p>
          <a:p>
            <a:r>
              <a:rPr lang="en-US" b="1" dirty="0"/>
              <a:t>Each node is responsible for:</a:t>
            </a:r>
          </a:p>
          <a:p>
            <a:endParaRPr lang="en-US" dirty="0"/>
          </a:p>
          <a:p>
            <a:pPr>
              <a:buFont typeface="Arial" panose="020B0604020202020204" pitchFamily="34" charset="0"/>
              <a:buChar char="•"/>
            </a:pPr>
            <a:r>
              <a:rPr lang="en-US" dirty="0"/>
              <a:t>Tracking specific tablets stored on disk.</a:t>
            </a:r>
          </a:p>
          <a:p>
            <a:pPr>
              <a:buFont typeface="Arial" panose="020B0604020202020204" pitchFamily="34" charset="0"/>
              <a:buChar char="•"/>
            </a:pPr>
            <a:endParaRPr lang="en-US" dirty="0"/>
          </a:p>
          <a:p>
            <a:pPr>
              <a:buFont typeface="Arial" panose="020B0604020202020204" pitchFamily="34" charset="0"/>
              <a:buChar char="•"/>
            </a:pPr>
            <a:r>
              <a:rPr lang="en-US" dirty="0"/>
              <a:t>Managing incoming read and write requests for its tablets.</a:t>
            </a:r>
          </a:p>
          <a:p>
            <a:pPr>
              <a:buFont typeface="Arial" panose="020B0604020202020204" pitchFamily="34" charset="0"/>
              <a:buChar char="•"/>
            </a:pPr>
            <a:endParaRPr lang="en-US" dirty="0"/>
          </a:p>
          <a:p>
            <a:pPr>
              <a:buFont typeface="Arial" panose="020B0604020202020204" pitchFamily="34" charset="0"/>
              <a:buChar char="•"/>
            </a:pPr>
            <a:r>
              <a:rPr lang="en-US" dirty="0"/>
              <a:t>Conducting maintenance tasks on its tablets.</a:t>
            </a:r>
          </a:p>
          <a:p>
            <a:pPr algn="l" fontAlgn="base"/>
            <a:endParaRPr lang="en-US" b="0" i="0" dirty="0">
              <a:solidFill>
                <a:srgbClr val="333333"/>
              </a:solidFill>
              <a:effectLst/>
              <a:latin typeface="guardian-text-oreilly"/>
            </a:endParaRPr>
          </a:p>
        </p:txBody>
      </p:sp>
    </p:spTree>
    <p:extLst>
      <p:ext uri="{BB962C8B-B14F-4D97-AF65-F5344CB8AC3E}">
        <p14:creationId xmlns:p14="http://schemas.microsoft.com/office/powerpoint/2010/main" val="3121049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014E9-CF71-6A47-4693-AF508C6682CE}"/>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7D9A40B2-9523-B129-65C6-238EB85F5F5C}"/>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C716FDF4-E5EE-AADE-C141-EC2631299125}"/>
              </a:ext>
            </a:extLst>
          </p:cNvPr>
          <p:cNvSpPr txBox="1">
            <a:spLocks/>
          </p:cNvSpPr>
          <p:nvPr/>
        </p:nvSpPr>
        <p:spPr>
          <a:xfrm>
            <a:off x="3496339" y="3104865"/>
            <a:ext cx="7361132"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solidFill>
              </a:rPr>
              <a:t>NoSQL SOLUTIONS</a:t>
            </a:r>
            <a:br>
              <a:rPr lang="en-US" dirty="0">
                <a:solidFill>
                  <a:schemeClr val="bg1"/>
                </a:solidFill>
              </a:rPr>
            </a:br>
            <a:r>
              <a:rPr lang="en-US" dirty="0">
                <a:solidFill>
                  <a:schemeClr val="bg1"/>
                </a:solidFill>
              </a:rPr>
              <a:t>(CLOUD FIRESTORE)</a:t>
            </a:r>
          </a:p>
        </p:txBody>
      </p:sp>
    </p:spTree>
    <p:extLst>
      <p:ext uri="{BB962C8B-B14F-4D97-AF65-F5344CB8AC3E}">
        <p14:creationId xmlns:p14="http://schemas.microsoft.com/office/powerpoint/2010/main" val="3420675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040D57-9DF0-495B-B3D3-3FE65AA001F5}"/>
              </a:ext>
            </a:extLst>
          </p:cNvPr>
          <p:cNvSpPr>
            <a:spLocks noGrp="1"/>
          </p:cNvSpPr>
          <p:nvPr>
            <p:ph type="body" sz="quarter" idx="14"/>
          </p:nvPr>
        </p:nvSpPr>
        <p:spPr>
          <a:xfrm>
            <a:off x="381000" y="3004457"/>
            <a:ext cx="5524500" cy="2869570"/>
          </a:xfrm>
        </p:spPr>
        <p:txBody>
          <a:bodyPr>
            <a:normAutofit/>
          </a:bodyPr>
          <a:lstStyle/>
          <a:p>
            <a:pPr>
              <a:spcAft>
                <a:spcPts val="600"/>
              </a:spcAft>
            </a:pPr>
            <a:r>
              <a:rPr lang="en-US" dirty="0"/>
              <a:t>Scalable and serverless document Database</a:t>
            </a:r>
          </a:p>
        </p:txBody>
      </p:sp>
      <p:sp>
        <p:nvSpPr>
          <p:cNvPr id="9" name="Title 8">
            <a:extLst>
              <a:ext uri="{FF2B5EF4-FFF2-40B4-BE49-F238E27FC236}">
                <a16:creationId xmlns:a16="http://schemas.microsoft.com/office/drawing/2014/main" id="{81E108F9-210A-4E2C-B790-32FC34D8A7B4}"/>
              </a:ext>
            </a:extLst>
          </p:cNvPr>
          <p:cNvSpPr>
            <a:spLocks noGrp="1"/>
          </p:cNvSpPr>
          <p:nvPr>
            <p:ph type="title"/>
          </p:nvPr>
        </p:nvSpPr>
        <p:spPr>
          <a:xfrm>
            <a:off x="381001" y="1371601"/>
            <a:ext cx="5524499" cy="1632856"/>
          </a:xfrm>
        </p:spPr>
        <p:txBody>
          <a:bodyPr>
            <a:normAutofit/>
          </a:bodyPr>
          <a:lstStyle/>
          <a:p>
            <a:r>
              <a:rPr lang="en-US" dirty="0"/>
              <a:t>Cloud Firestore</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18</a:t>
            </a:fld>
            <a:endParaRPr lang="en-US"/>
          </a:p>
        </p:txBody>
      </p:sp>
      <p:graphicFrame>
        <p:nvGraphicFramePr>
          <p:cNvPr id="11" name="Text Placeholder 6">
            <a:extLst>
              <a:ext uri="{FF2B5EF4-FFF2-40B4-BE49-F238E27FC236}">
                <a16:creationId xmlns:a16="http://schemas.microsoft.com/office/drawing/2014/main" id="{333A839C-B2CC-1622-0B30-4A96AEA31044}"/>
              </a:ext>
            </a:extLst>
          </p:cNvPr>
          <p:cNvGraphicFramePr>
            <a:graphicFrameLocks noGrp="1"/>
          </p:cNvGraphicFramePr>
          <p:nvPr>
            <p:ph sz="quarter" idx="10"/>
            <p:extLst>
              <p:ext uri="{D42A27DB-BD31-4B8C-83A1-F6EECF244321}">
                <p14:modId xmlns:p14="http://schemas.microsoft.com/office/powerpoint/2010/main" val="3831998313"/>
              </p:ext>
            </p:extLst>
          </p:nvPr>
        </p:nvGraphicFramePr>
        <p:xfrm>
          <a:off x="6286499" y="1371601"/>
          <a:ext cx="5524500" cy="4502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7060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C6AC-9115-41F4-AA74-69076E212BAE}"/>
              </a:ext>
            </a:extLst>
          </p:cNvPr>
          <p:cNvSpPr>
            <a:spLocks noGrp="1"/>
          </p:cNvSpPr>
          <p:nvPr>
            <p:ph type="title"/>
          </p:nvPr>
        </p:nvSpPr>
        <p:spPr>
          <a:xfrm>
            <a:off x="381000" y="380999"/>
            <a:ext cx="11430000" cy="533401"/>
          </a:xfrm>
        </p:spPr>
        <p:txBody>
          <a:bodyPr anchor="ctr">
            <a:normAutofit/>
          </a:bodyPr>
          <a:lstStyle/>
          <a:p>
            <a:r>
              <a:rPr lang="en-US" dirty="0"/>
              <a:t>Cloud Firestore Features</a:t>
            </a:r>
          </a:p>
        </p:txBody>
      </p:sp>
      <p:sp>
        <p:nvSpPr>
          <p:cNvPr id="12" name="Text Placeholder 3">
            <a:extLst>
              <a:ext uri="{FF2B5EF4-FFF2-40B4-BE49-F238E27FC236}">
                <a16:creationId xmlns:a16="http://schemas.microsoft.com/office/drawing/2014/main" id="{BB0DFAFF-3EFC-95F7-25D8-F85C2513ECAF}"/>
              </a:ext>
            </a:extLst>
          </p:cNvPr>
          <p:cNvSpPr>
            <a:spLocks noGrp="1"/>
          </p:cNvSpPr>
          <p:nvPr>
            <p:ph type="body" sz="quarter" idx="10"/>
          </p:nvPr>
        </p:nvSpPr>
        <p:spPr>
          <a:xfrm>
            <a:off x="373777" y="951719"/>
            <a:ext cx="11437223" cy="397653"/>
          </a:xfrm>
        </p:spPr>
        <p:txBody>
          <a:bodyPr/>
          <a:lstStyle/>
          <a:p>
            <a:endParaRPr lang="en-US"/>
          </a:p>
        </p:txBody>
      </p:sp>
      <p:sp>
        <p:nvSpPr>
          <p:cNvPr id="13" name="Text Placeholder 4">
            <a:extLst>
              <a:ext uri="{FF2B5EF4-FFF2-40B4-BE49-F238E27FC236}">
                <a16:creationId xmlns:a16="http://schemas.microsoft.com/office/drawing/2014/main" id="{8000B252-004D-1CE1-028B-63E34E07EE33}"/>
              </a:ext>
            </a:extLst>
          </p:cNvPr>
          <p:cNvSpPr>
            <a:spLocks noGrp="1"/>
          </p:cNvSpPr>
          <p:nvPr>
            <p:ph type="body" sz="quarter" idx="11"/>
          </p:nvPr>
        </p:nvSpPr>
        <p:spPr>
          <a:xfrm>
            <a:off x="381000" y="1389722"/>
            <a:ext cx="11437937" cy="533401"/>
          </a:xfrm>
        </p:spPr>
        <p:txBody>
          <a:bodyPr/>
          <a:lstStyle/>
          <a:p>
            <a:endParaRPr lang="en-US"/>
          </a:p>
        </p:txBody>
      </p:sp>
      <p:sp>
        <p:nvSpPr>
          <p:cNvPr id="5" name="Slide Number Placeholder 4">
            <a:extLst>
              <a:ext uri="{FF2B5EF4-FFF2-40B4-BE49-F238E27FC236}">
                <a16:creationId xmlns:a16="http://schemas.microsoft.com/office/drawing/2014/main" id="{4232F4CB-B3F0-4E8F-A10C-75C8A6370668}"/>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19</a:t>
            </a:fld>
            <a:endParaRPr lang="en-US"/>
          </a:p>
        </p:txBody>
      </p:sp>
      <p:graphicFrame>
        <p:nvGraphicFramePr>
          <p:cNvPr id="9" name="Text Placeholder 3">
            <a:extLst>
              <a:ext uri="{FF2B5EF4-FFF2-40B4-BE49-F238E27FC236}">
                <a16:creationId xmlns:a16="http://schemas.microsoft.com/office/drawing/2014/main" id="{39F84679-CEA2-B467-98D9-D7B2C754531E}"/>
              </a:ext>
            </a:extLst>
          </p:cNvPr>
          <p:cNvGraphicFramePr/>
          <p:nvPr>
            <p:extLst>
              <p:ext uri="{D42A27DB-BD31-4B8C-83A1-F6EECF244321}">
                <p14:modId xmlns:p14="http://schemas.microsoft.com/office/powerpoint/2010/main" val="2017086622"/>
              </p:ext>
            </p:extLst>
          </p:nvPr>
        </p:nvGraphicFramePr>
        <p:xfrm>
          <a:off x="381000" y="1943099"/>
          <a:ext cx="11430000" cy="4233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5624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D057-E9C3-4B25-89F3-3F1B1384A988}"/>
              </a:ext>
            </a:extLst>
          </p:cNvPr>
          <p:cNvSpPr>
            <a:spLocks noGrp="1"/>
          </p:cNvSpPr>
          <p:nvPr>
            <p:ph type="title"/>
          </p:nvPr>
        </p:nvSpPr>
        <p:spPr/>
        <p:txBody>
          <a:bodyPr/>
          <a:lstStyle/>
          <a:p>
            <a:r>
              <a:rPr lang="en-US" dirty="0"/>
              <a:t>Revision History</a:t>
            </a:r>
          </a:p>
        </p:txBody>
      </p:sp>
      <p:sp>
        <p:nvSpPr>
          <p:cNvPr id="5" name="Slide Number Placeholder 4">
            <a:extLst>
              <a:ext uri="{FF2B5EF4-FFF2-40B4-BE49-F238E27FC236}">
                <a16:creationId xmlns:a16="http://schemas.microsoft.com/office/drawing/2014/main" id="{3261C2AB-F31A-4DBA-92DE-61639D9F2868}"/>
              </a:ext>
            </a:extLst>
          </p:cNvPr>
          <p:cNvSpPr>
            <a:spLocks noGrp="1"/>
          </p:cNvSpPr>
          <p:nvPr>
            <p:ph type="sldNum" sz="quarter" idx="4"/>
          </p:nvPr>
        </p:nvSpPr>
        <p:spPr/>
        <p:txBody>
          <a:bodyPr/>
          <a:lstStyle/>
          <a:p>
            <a:pPr marL="0" marR="0" lvl="0" indent="0" algn="ctr" defTabSz="228600" rtl="0" eaLnBrk="1" fontAlgn="auto" latinLnBrk="0" hangingPunct="1">
              <a:lnSpc>
                <a:spcPct val="100000"/>
              </a:lnSpc>
              <a:spcBef>
                <a:spcPts val="0"/>
              </a:spcBef>
              <a:spcAft>
                <a:spcPts val="1200"/>
              </a:spcAft>
              <a:buClrTx/>
              <a:buSzTx/>
              <a:buFontTx/>
              <a:buNone/>
              <a:tabLst/>
              <a:defRPr/>
            </a:pPr>
            <a:fld id="{CC9E6EB9-168E-4914-8CC7-2E853AFB4F1B}" type="slidenum">
              <a:rPr kumimoji="0" lang="en-US" sz="800" b="0" i="0" u="none" strike="noStrike" kern="1200" cap="none" spc="0" normalizeH="0" baseline="0" noProof="0" smtClean="0">
                <a:ln>
                  <a:noFill/>
                </a:ln>
                <a:solidFill>
                  <a:prstClr val="black"/>
                </a:solidFill>
                <a:effectLst/>
                <a:uLnTx/>
                <a:uFillTx/>
                <a:latin typeface="Arial"/>
                <a:ea typeface="+mn-ea"/>
                <a:cs typeface="+mn-cs"/>
              </a:rPr>
              <a:pPr marL="0" marR="0" lvl="0" indent="0" algn="ctr" defTabSz="228600" rtl="0" eaLnBrk="1" fontAlgn="auto" latinLnBrk="0" hangingPunct="1">
                <a:lnSpc>
                  <a:spcPct val="100000"/>
                </a:lnSpc>
                <a:spcBef>
                  <a:spcPts val="0"/>
                </a:spcBef>
                <a:spcAft>
                  <a:spcPts val="1200"/>
                </a:spcAft>
                <a:buClrTx/>
                <a:buSzTx/>
                <a:buFontTx/>
                <a:buNone/>
                <a:tabLst/>
                <a:defRPr/>
              </a:pPr>
              <a:t>2</a:t>
            </a:fld>
            <a:endParaRPr kumimoji="0" lang="en-US" sz="800" b="0" i="0" u="none" strike="noStrike" kern="1200" cap="none" spc="0" normalizeH="0" baseline="0" noProof="0">
              <a:ln>
                <a:noFill/>
              </a:ln>
              <a:solidFill>
                <a:prstClr val="black"/>
              </a:solidFill>
              <a:effectLst/>
              <a:uLnTx/>
              <a:uFillTx/>
              <a:latin typeface="Arial"/>
              <a:ea typeface="+mn-ea"/>
              <a:cs typeface="+mn-cs"/>
            </a:endParaRPr>
          </a:p>
        </p:txBody>
      </p:sp>
      <p:graphicFrame>
        <p:nvGraphicFramePr>
          <p:cNvPr id="6" name="Table 5">
            <a:extLst>
              <a:ext uri="{FF2B5EF4-FFF2-40B4-BE49-F238E27FC236}">
                <a16:creationId xmlns:a16="http://schemas.microsoft.com/office/drawing/2014/main" id="{022E591F-6350-42EC-8A6B-7337CE1CC636}"/>
              </a:ext>
            </a:extLst>
          </p:cNvPr>
          <p:cNvGraphicFramePr>
            <a:graphicFrameLocks noGrp="1"/>
          </p:cNvGraphicFramePr>
          <p:nvPr>
            <p:extLst>
              <p:ext uri="{D42A27DB-BD31-4B8C-83A1-F6EECF244321}">
                <p14:modId xmlns:p14="http://schemas.microsoft.com/office/powerpoint/2010/main" val="2690160865"/>
              </p:ext>
            </p:extLst>
          </p:nvPr>
        </p:nvGraphicFramePr>
        <p:xfrm>
          <a:off x="487680" y="2133215"/>
          <a:ext cx="11054080" cy="2736418"/>
        </p:xfrm>
        <a:graphic>
          <a:graphicData uri="http://schemas.openxmlformats.org/drawingml/2006/table">
            <a:tbl>
              <a:tblPr>
                <a:tableStyleId>{BC89EF96-8CEA-46FF-86C4-4CE0E7609802}</a:tableStyleId>
              </a:tblPr>
              <a:tblGrid>
                <a:gridCol w="1764936">
                  <a:extLst>
                    <a:ext uri="{9D8B030D-6E8A-4147-A177-3AD203B41FA5}">
                      <a16:colId xmlns:a16="http://schemas.microsoft.com/office/drawing/2014/main" val="2192832423"/>
                    </a:ext>
                  </a:extLst>
                </a:gridCol>
                <a:gridCol w="1857830">
                  <a:extLst>
                    <a:ext uri="{9D8B030D-6E8A-4147-A177-3AD203B41FA5}">
                      <a16:colId xmlns:a16="http://schemas.microsoft.com/office/drawing/2014/main" val="2430312157"/>
                    </a:ext>
                  </a:extLst>
                </a:gridCol>
                <a:gridCol w="2090056">
                  <a:extLst>
                    <a:ext uri="{9D8B030D-6E8A-4147-A177-3AD203B41FA5}">
                      <a16:colId xmlns:a16="http://schemas.microsoft.com/office/drawing/2014/main" val="545544432"/>
                    </a:ext>
                  </a:extLst>
                </a:gridCol>
                <a:gridCol w="2554515">
                  <a:extLst>
                    <a:ext uri="{9D8B030D-6E8A-4147-A177-3AD203B41FA5}">
                      <a16:colId xmlns:a16="http://schemas.microsoft.com/office/drawing/2014/main" val="627843920"/>
                    </a:ext>
                  </a:extLst>
                </a:gridCol>
                <a:gridCol w="2786743">
                  <a:extLst>
                    <a:ext uri="{9D8B030D-6E8A-4147-A177-3AD203B41FA5}">
                      <a16:colId xmlns:a16="http://schemas.microsoft.com/office/drawing/2014/main" val="888678037"/>
                    </a:ext>
                  </a:extLst>
                </a:gridCol>
              </a:tblGrid>
              <a:tr h="827383">
                <a:tc>
                  <a:txBody>
                    <a:bodyPr/>
                    <a:lstStyle/>
                    <a:p>
                      <a:pPr marL="0" marR="0">
                        <a:spcBef>
                          <a:spcPts val="0"/>
                        </a:spcBef>
                        <a:spcAft>
                          <a:spcPts val="0"/>
                        </a:spcAft>
                        <a:tabLst>
                          <a:tab pos="2743200" algn="ctr"/>
                          <a:tab pos="5486400" algn="r"/>
                        </a:tabLst>
                      </a:pPr>
                      <a:r>
                        <a:rPr lang="en-US" sz="2000" dirty="0">
                          <a:effectLst/>
                          <a:latin typeface="Arial" panose="020B0604020202020204" pitchFamily="34" charset="0"/>
                          <a:cs typeface="Arial" panose="020B0604020202020204" pitchFamily="34" charset="0"/>
                        </a:rPr>
                        <a:t>Version</a:t>
                      </a:r>
                    </a:p>
                    <a:p>
                      <a:pPr marL="0" marR="0">
                        <a:spcBef>
                          <a:spcPts val="0"/>
                        </a:spcBef>
                        <a:spcAft>
                          <a:spcPts val="0"/>
                        </a:spcAft>
                        <a:tabLst>
                          <a:tab pos="2743200" algn="ctr"/>
                          <a:tab pos="5486400" algn="r"/>
                        </a:tabLst>
                      </a:pPr>
                      <a:r>
                        <a:rPr lang="en-US" sz="2000" dirty="0">
                          <a:effectLst/>
                          <a:latin typeface="Arial" panose="020B0604020202020204" pitchFamily="34" charset="0"/>
                          <a:cs typeface="Arial" panose="020B0604020202020204" pitchFamily="34" charset="0"/>
                        </a:rPr>
                        <a:t> </a:t>
                      </a:r>
                      <a:endParaRPr lang="en-US"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Date</a:t>
                      </a:r>
                    </a:p>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Author</a:t>
                      </a:r>
                    </a:p>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Reviewed by</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Comments</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1158275"/>
                  </a:ext>
                </a:extLst>
              </a:tr>
              <a:tr h="564537">
                <a:tc>
                  <a:txBody>
                    <a:bodyPr/>
                    <a:lstStyle/>
                    <a:p>
                      <a:pPr marL="0" marR="0">
                        <a:spcBef>
                          <a:spcPts val="0"/>
                        </a:spcBef>
                        <a:spcAft>
                          <a:spcPts val="0"/>
                        </a:spcAft>
                        <a:tabLst>
                          <a:tab pos="2743200" algn="ctr"/>
                          <a:tab pos="5486400" algn="r"/>
                        </a:tabLst>
                      </a:pPr>
                      <a:r>
                        <a:rPr lang="en-US" sz="1400" dirty="0">
                          <a:effectLst/>
                          <a:latin typeface="Arial" panose="020B0604020202020204" pitchFamily="34" charset="0"/>
                          <a:cs typeface="Arial" panose="020B0604020202020204" pitchFamily="34" charset="0"/>
                        </a:rPr>
                        <a:t>1.0</a:t>
                      </a:r>
                      <a:endParaRPr lang="en-US"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15-Apr-2024</a:t>
                      </a:r>
                    </a:p>
                  </a:txBody>
                  <a:tcPr marL="68580" marR="68580" marT="0" marB="0"/>
                </a:tc>
                <a:tc>
                  <a:txBody>
                    <a:bodyPr/>
                    <a:lstStyle/>
                    <a:p>
                      <a:pPr marL="0" marR="0">
                        <a:spcBef>
                          <a:spcPts val="0"/>
                        </a:spcBef>
                        <a:spcAft>
                          <a:spcPts val="0"/>
                        </a:spcAft>
                        <a:tabLst>
                          <a:tab pos="2743200" algn="ctr"/>
                          <a:tab pos="5486400" algn="r"/>
                        </a:tabLst>
                      </a:pPr>
                      <a:r>
                        <a:rPr lang="en-US"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Sneha Arumugam</a:t>
                      </a:r>
                    </a:p>
                  </a:txBody>
                  <a:tcPr marL="68580" marR="68580" marT="0" marB="0"/>
                </a:tc>
                <a:tc>
                  <a:txBody>
                    <a:bodyPr/>
                    <a:lstStyle/>
                    <a:p>
                      <a:pPr marL="0" marR="0">
                        <a:spcBef>
                          <a:spcPts val="0"/>
                        </a:spcBef>
                        <a:spcAft>
                          <a:spcPts val="0"/>
                        </a:spcAft>
                        <a:tabLst>
                          <a:tab pos="2743200" algn="ctr"/>
                          <a:tab pos="5486400" algn="r"/>
                        </a:tabLst>
                      </a:pPr>
                      <a:endParaRPr lang="en-US"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1400" dirty="0">
                          <a:effectLst/>
                          <a:latin typeface="Arial" panose="020B0604020202020204" pitchFamily="34" charset="0"/>
                          <a:cs typeface="Arial" panose="020B0604020202020204" pitchFamily="34" charset="0"/>
                        </a:rPr>
                        <a:t>Initial Version</a:t>
                      </a:r>
                      <a:endParaRPr lang="en-US"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49719139"/>
                  </a:ext>
                </a:extLst>
              </a:tr>
              <a:tr h="448166">
                <a:tc>
                  <a:txBody>
                    <a:bodyPr/>
                    <a:lstStyle/>
                    <a:p>
                      <a:pPr marL="0" marR="0" algn="l" defTabSz="914400" rtl="0" eaLnBrk="1" latinLnBrk="0" hangingPunct="1">
                        <a:spcBef>
                          <a:spcPts val="0"/>
                        </a:spcBef>
                        <a:spcAft>
                          <a:spcPts val="0"/>
                        </a:spcAft>
                        <a:tabLst>
                          <a:tab pos="2743200" algn="ctr"/>
                          <a:tab pos="5486400" algn="r"/>
                        </a:tabLst>
                      </a:pP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l" defTabSz="914400" rtl="0" eaLnBrk="1" latinLnBrk="0" hangingPunct="1">
                        <a:spcBef>
                          <a:spcPts val="0"/>
                        </a:spcBef>
                        <a:spcAft>
                          <a:spcPts val="0"/>
                        </a:spcAft>
                        <a:tabLst>
                          <a:tab pos="2743200" algn="ctr"/>
                          <a:tab pos="5486400" algn="r"/>
                        </a:tabLst>
                      </a:pP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l" defTabSz="914400" rtl="0" eaLnBrk="1" latinLnBrk="0" hangingPunct="1">
                        <a:spcBef>
                          <a:spcPts val="0"/>
                        </a:spcBef>
                        <a:spcAft>
                          <a:spcPts val="0"/>
                        </a:spcAft>
                        <a:tabLst>
                          <a:tab pos="2743200" algn="ctr"/>
                          <a:tab pos="5486400" algn="r"/>
                        </a:tabLst>
                      </a:pP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l" defTabSz="914400" rtl="0" eaLnBrk="1" latinLnBrk="0" hangingPunct="1">
                        <a:spcBef>
                          <a:spcPts val="0"/>
                        </a:spcBef>
                        <a:spcAft>
                          <a:spcPts val="0"/>
                        </a:spcAft>
                        <a:tabLst>
                          <a:tab pos="2743200" algn="ctr"/>
                          <a:tab pos="5486400" algn="r"/>
                        </a:tabLst>
                      </a:pPr>
                      <a:r>
                        <a:rPr lang="en-US" sz="1400" kern="1200" dirty="0">
                          <a:solidFill>
                            <a:schemeClr val="tx1"/>
                          </a:solidFill>
                          <a:effectLst/>
                          <a:latin typeface="Arial" panose="020B0604020202020204" pitchFamily="34" charset="0"/>
                          <a:ea typeface="+mn-ea"/>
                          <a:cs typeface="Arial" panose="020B0604020202020204" pitchFamily="34" charset="0"/>
                        </a:rPr>
                        <a:t> </a:t>
                      </a:r>
                    </a:p>
                  </a:txBody>
                  <a:tcPr marL="68580" marR="68580" marT="0" marB="0"/>
                </a:tc>
                <a:tc>
                  <a:txBody>
                    <a:bodyPr/>
                    <a:lstStyle/>
                    <a:p>
                      <a:pPr marL="0" marR="0" algn="l" defTabSz="914400" rtl="0" eaLnBrk="1" latinLnBrk="0" hangingPunct="1">
                        <a:spcBef>
                          <a:spcPts val="0"/>
                        </a:spcBef>
                        <a:spcAft>
                          <a:spcPts val="0"/>
                        </a:spcAft>
                        <a:tabLst>
                          <a:tab pos="2743200" algn="ctr"/>
                          <a:tab pos="5486400" algn="r"/>
                        </a:tabLst>
                      </a:pP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153845217"/>
                  </a:ext>
                </a:extLst>
              </a:tr>
              <a:tr h="448166">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15431396"/>
                  </a:ext>
                </a:extLst>
              </a:tr>
              <a:tr h="448166">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dirty="0">
                          <a:effectLst/>
                          <a:latin typeface="Arial" panose="020B0604020202020204" pitchFamily="34" charset="0"/>
                          <a:cs typeface="Arial" panose="020B0604020202020204" pitchFamily="34" charset="0"/>
                        </a:rPr>
                        <a:t> </a:t>
                      </a:r>
                      <a:endParaRPr lang="en-US"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610864928"/>
                  </a:ext>
                </a:extLst>
              </a:tr>
            </a:tbl>
          </a:graphicData>
        </a:graphic>
      </p:graphicFrame>
    </p:spTree>
    <p:extLst>
      <p:ext uri="{BB962C8B-B14F-4D97-AF65-F5344CB8AC3E}">
        <p14:creationId xmlns:p14="http://schemas.microsoft.com/office/powerpoint/2010/main" val="3953915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1">
            <a:extLst>
              <a:ext uri="{FF2B5EF4-FFF2-40B4-BE49-F238E27FC236}">
                <a16:creationId xmlns:a16="http://schemas.microsoft.com/office/drawing/2014/main" id="{04A0BA63-9952-6C45-C709-5FB5F56A4A0C}"/>
              </a:ext>
            </a:extLst>
          </p:cNvPr>
          <p:cNvSpPr>
            <a:spLocks noGrp="1"/>
          </p:cNvSpPr>
          <p:nvPr>
            <p:ph type="body" sz="quarter" idx="14"/>
          </p:nvPr>
        </p:nvSpPr>
        <p:spPr>
          <a:xfrm>
            <a:off x="381000" y="3004457"/>
            <a:ext cx="5524500" cy="2869570"/>
          </a:xfrm>
        </p:spPr>
        <p:txBody>
          <a:bodyPr/>
          <a:lstStyle/>
          <a:p>
            <a:endParaRPr lang="en-US" dirty="0"/>
          </a:p>
        </p:txBody>
      </p:sp>
      <p:sp>
        <p:nvSpPr>
          <p:cNvPr id="2" name="Title 1">
            <a:extLst>
              <a:ext uri="{FF2B5EF4-FFF2-40B4-BE49-F238E27FC236}">
                <a16:creationId xmlns:a16="http://schemas.microsoft.com/office/drawing/2014/main" id="{B8BAAAB6-471F-4009-BDA2-6C45CBC663A9}"/>
              </a:ext>
            </a:extLst>
          </p:cNvPr>
          <p:cNvSpPr>
            <a:spLocks noGrp="1"/>
          </p:cNvSpPr>
          <p:nvPr>
            <p:ph type="title"/>
          </p:nvPr>
        </p:nvSpPr>
        <p:spPr>
          <a:xfrm>
            <a:off x="381001" y="1371601"/>
            <a:ext cx="5524499" cy="1632856"/>
          </a:xfrm>
        </p:spPr>
        <p:txBody>
          <a:bodyPr>
            <a:normAutofit/>
          </a:bodyPr>
          <a:lstStyle/>
          <a:p>
            <a:r>
              <a:rPr lang="en-US" dirty="0"/>
              <a:t>Data Model</a:t>
            </a:r>
          </a:p>
        </p:txBody>
      </p:sp>
      <p:sp>
        <p:nvSpPr>
          <p:cNvPr id="5" name="Slide Number Placeholder 4">
            <a:extLst>
              <a:ext uri="{FF2B5EF4-FFF2-40B4-BE49-F238E27FC236}">
                <a16:creationId xmlns:a16="http://schemas.microsoft.com/office/drawing/2014/main" id="{E4140D93-D1C4-44DC-BFD0-E914E2FC1ABE}"/>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20</a:t>
            </a:fld>
            <a:endParaRPr lang="en-US"/>
          </a:p>
        </p:txBody>
      </p:sp>
      <p:graphicFrame>
        <p:nvGraphicFramePr>
          <p:cNvPr id="17" name="Text Placeholder 3">
            <a:extLst>
              <a:ext uri="{FF2B5EF4-FFF2-40B4-BE49-F238E27FC236}">
                <a16:creationId xmlns:a16="http://schemas.microsoft.com/office/drawing/2014/main" id="{96D092E2-7727-70FF-042C-75DE9374CADD}"/>
              </a:ext>
            </a:extLst>
          </p:cNvPr>
          <p:cNvGraphicFramePr>
            <a:graphicFrameLocks noGrp="1"/>
          </p:cNvGraphicFramePr>
          <p:nvPr>
            <p:ph sz="quarter" idx="10"/>
            <p:extLst>
              <p:ext uri="{D42A27DB-BD31-4B8C-83A1-F6EECF244321}">
                <p14:modId xmlns:p14="http://schemas.microsoft.com/office/powerpoint/2010/main" val="318098865"/>
              </p:ext>
            </p:extLst>
          </p:nvPr>
        </p:nvGraphicFramePr>
        <p:xfrm>
          <a:off x="6286499" y="1371601"/>
          <a:ext cx="5524500" cy="4502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99E18836-1F2D-4352-B9B7-AE700A44F9AF}"/>
              </a:ext>
            </a:extLst>
          </p:cNvPr>
          <p:cNvPicPr>
            <a:picLocks noChangeAspect="1"/>
          </p:cNvPicPr>
          <p:nvPr/>
        </p:nvPicPr>
        <p:blipFill>
          <a:blip r:embed="rId8"/>
          <a:stretch>
            <a:fillRect/>
          </a:stretch>
        </p:blipFill>
        <p:spPr>
          <a:xfrm>
            <a:off x="285750" y="2395847"/>
            <a:ext cx="5714999" cy="3685998"/>
          </a:xfrm>
          <a:prstGeom prst="rect">
            <a:avLst/>
          </a:prstGeom>
          <a:noFill/>
        </p:spPr>
      </p:pic>
    </p:spTree>
    <p:extLst>
      <p:ext uri="{BB962C8B-B14F-4D97-AF65-F5344CB8AC3E}">
        <p14:creationId xmlns:p14="http://schemas.microsoft.com/office/powerpoint/2010/main" val="449378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E501-3EF4-43FE-83CB-0B265B6FCCBF}"/>
              </a:ext>
            </a:extLst>
          </p:cNvPr>
          <p:cNvSpPr>
            <a:spLocks noGrp="1"/>
          </p:cNvSpPr>
          <p:nvPr>
            <p:ph type="title"/>
          </p:nvPr>
        </p:nvSpPr>
        <p:spPr/>
        <p:txBody>
          <a:bodyPr/>
          <a:lstStyle/>
          <a:p>
            <a:r>
              <a:rPr lang="en-US" dirty="0"/>
              <a:t>Data Model </a:t>
            </a:r>
          </a:p>
        </p:txBody>
      </p:sp>
      <p:sp>
        <p:nvSpPr>
          <p:cNvPr id="3" name="Text Placeholder 2">
            <a:extLst>
              <a:ext uri="{FF2B5EF4-FFF2-40B4-BE49-F238E27FC236}">
                <a16:creationId xmlns:a16="http://schemas.microsoft.com/office/drawing/2014/main" id="{20E99C99-E42D-47D4-80F9-B949BB99B628}"/>
              </a:ext>
            </a:extLst>
          </p:cNvPr>
          <p:cNvSpPr>
            <a:spLocks noGrp="1"/>
          </p:cNvSpPr>
          <p:nvPr>
            <p:ph type="body" sz="quarter" idx="10"/>
          </p:nvPr>
        </p:nvSpPr>
        <p:spPr/>
        <p:txBody>
          <a:bodyPr/>
          <a:lstStyle/>
          <a:p>
            <a:r>
              <a:rPr lang="en-US" dirty="0"/>
              <a:t>Example</a:t>
            </a:r>
          </a:p>
        </p:txBody>
      </p:sp>
      <p:sp>
        <p:nvSpPr>
          <p:cNvPr id="5" name="Slide Number Placeholder 4">
            <a:extLst>
              <a:ext uri="{FF2B5EF4-FFF2-40B4-BE49-F238E27FC236}">
                <a16:creationId xmlns:a16="http://schemas.microsoft.com/office/drawing/2014/main" id="{A21F7C76-8126-4581-ABFC-07827660863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21</a:t>
            </a:fld>
            <a:endParaRPr lang="en-US"/>
          </a:p>
        </p:txBody>
      </p:sp>
      <p:pic>
        <p:nvPicPr>
          <p:cNvPr id="6" name="Picture 5">
            <a:extLst>
              <a:ext uri="{FF2B5EF4-FFF2-40B4-BE49-F238E27FC236}">
                <a16:creationId xmlns:a16="http://schemas.microsoft.com/office/drawing/2014/main" id="{B9FBDF04-261A-40BF-80E5-2C0C677DB076}"/>
              </a:ext>
            </a:extLst>
          </p:cNvPr>
          <p:cNvPicPr>
            <a:picLocks noChangeAspect="1"/>
          </p:cNvPicPr>
          <p:nvPr/>
        </p:nvPicPr>
        <p:blipFill>
          <a:blip r:embed="rId3"/>
          <a:stretch>
            <a:fillRect/>
          </a:stretch>
        </p:blipFill>
        <p:spPr>
          <a:xfrm>
            <a:off x="381000" y="1442278"/>
            <a:ext cx="2362200" cy="1695450"/>
          </a:xfrm>
          <a:prstGeom prst="rect">
            <a:avLst/>
          </a:prstGeom>
          <a:ln>
            <a:solidFill>
              <a:srgbClr val="A100FF"/>
            </a:solidFill>
          </a:ln>
        </p:spPr>
      </p:pic>
      <p:pic>
        <p:nvPicPr>
          <p:cNvPr id="7" name="Picture 6">
            <a:extLst>
              <a:ext uri="{FF2B5EF4-FFF2-40B4-BE49-F238E27FC236}">
                <a16:creationId xmlns:a16="http://schemas.microsoft.com/office/drawing/2014/main" id="{EBF1BA31-D649-494E-8FF1-0C6C013A22E3}"/>
              </a:ext>
            </a:extLst>
          </p:cNvPr>
          <p:cNvPicPr>
            <a:picLocks noChangeAspect="1"/>
          </p:cNvPicPr>
          <p:nvPr/>
        </p:nvPicPr>
        <p:blipFill>
          <a:blip r:embed="rId4"/>
          <a:stretch>
            <a:fillRect/>
          </a:stretch>
        </p:blipFill>
        <p:spPr>
          <a:xfrm>
            <a:off x="3447344" y="1442278"/>
            <a:ext cx="3190875" cy="3619500"/>
          </a:xfrm>
          <a:prstGeom prst="rect">
            <a:avLst/>
          </a:prstGeom>
          <a:ln>
            <a:solidFill>
              <a:srgbClr val="A100FF"/>
            </a:solidFill>
          </a:ln>
        </p:spPr>
      </p:pic>
      <p:sp>
        <p:nvSpPr>
          <p:cNvPr id="8" name="TextBox 7">
            <a:extLst>
              <a:ext uri="{FF2B5EF4-FFF2-40B4-BE49-F238E27FC236}">
                <a16:creationId xmlns:a16="http://schemas.microsoft.com/office/drawing/2014/main" id="{40FB651A-FD89-4169-A498-1C7395394FE4}"/>
              </a:ext>
            </a:extLst>
          </p:cNvPr>
          <p:cNvSpPr txBox="1"/>
          <p:nvPr/>
        </p:nvSpPr>
        <p:spPr>
          <a:xfrm>
            <a:off x="869245" y="3252028"/>
            <a:ext cx="2269067" cy="353943"/>
          </a:xfrm>
          <a:prstGeom prst="rect">
            <a:avLst/>
          </a:prstGeom>
          <a:noFill/>
        </p:spPr>
        <p:txBody>
          <a:bodyPr wrap="square" lIns="0" tIns="0" rIns="0" bIns="45720" rtlCol="0">
            <a:spAutoFit/>
          </a:bodyPr>
          <a:lstStyle/>
          <a:p>
            <a:r>
              <a:rPr lang="en-US" sz="2000" dirty="0">
                <a:solidFill>
                  <a:srgbClr val="A100FF"/>
                </a:solidFill>
              </a:rPr>
              <a:t>Document</a:t>
            </a:r>
          </a:p>
        </p:txBody>
      </p:sp>
      <p:sp>
        <p:nvSpPr>
          <p:cNvPr id="9" name="TextBox 8">
            <a:extLst>
              <a:ext uri="{FF2B5EF4-FFF2-40B4-BE49-F238E27FC236}">
                <a16:creationId xmlns:a16="http://schemas.microsoft.com/office/drawing/2014/main" id="{DF8F6F18-2362-43BC-AAE0-D866FA5510D0}"/>
              </a:ext>
            </a:extLst>
          </p:cNvPr>
          <p:cNvSpPr txBox="1"/>
          <p:nvPr/>
        </p:nvSpPr>
        <p:spPr>
          <a:xfrm>
            <a:off x="1151467" y="4538131"/>
            <a:ext cx="2573867" cy="353943"/>
          </a:xfrm>
          <a:prstGeom prst="rect">
            <a:avLst/>
          </a:prstGeom>
          <a:noFill/>
        </p:spPr>
        <p:txBody>
          <a:bodyPr wrap="square" lIns="0" tIns="0" rIns="0" bIns="45720" rtlCol="0">
            <a:spAutoFit/>
          </a:bodyPr>
          <a:lstStyle/>
          <a:p>
            <a:r>
              <a:rPr lang="en-US" sz="2000" dirty="0">
                <a:solidFill>
                  <a:srgbClr val="A100FF"/>
                </a:solidFill>
              </a:rPr>
              <a:t>Collection</a:t>
            </a:r>
            <a:r>
              <a:rPr lang="en-US" sz="1600" dirty="0"/>
              <a:t> </a:t>
            </a:r>
          </a:p>
        </p:txBody>
      </p:sp>
      <p:sp>
        <p:nvSpPr>
          <p:cNvPr id="10" name="Arrow: Right 9">
            <a:extLst>
              <a:ext uri="{FF2B5EF4-FFF2-40B4-BE49-F238E27FC236}">
                <a16:creationId xmlns:a16="http://schemas.microsoft.com/office/drawing/2014/main" id="{3B930C29-53F2-4295-B74E-9BFFC7984695}"/>
              </a:ext>
            </a:extLst>
          </p:cNvPr>
          <p:cNvSpPr/>
          <p:nvPr/>
        </p:nvSpPr>
        <p:spPr>
          <a:xfrm>
            <a:off x="2438400" y="4614063"/>
            <a:ext cx="711200" cy="2020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1" name="Picture 10">
            <a:extLst>
              <a:ext uri="{FF2B5EF4-FFF2-40B4-BE49-F238E27FC236}">
                <a16:creationId xmlns:a16="http://schemas.microsoft.com/office/drawing/2014/main" id="{886E3DDC-FBF3-4932-A4B7-5ED3B15BFC29}"/>
              </a:ext>
            </a:extLst>
          </p:cNvPr>
          <p:cNvPicPr>
            <a:picLocks noChangeAspect="1"/>
          </p:cNvPicPr>
          <p:nvPr/>
        </p:nvPicPr>
        <p:blipFill>
          <a:blip r:embed="rId5"/>
          <a:stretch>
            <a:fillRect/>
          </a:stretch>
        </p:blipFill>
        <p:spPr>
          <a:xfrm>
            <a:off x="7342363" y="1466501"/>
            <a:ext cx="4210050" cy="4981575"/>
          </a:xfrm>
          <a:prstGeom prst="rect">
            <a:avLst/>
          </a:prstGeom>
          <a:ln>
            <a:solidFill>
              <a:srgbClr val="A100FF"/>
            </a:solidFill>
          </a:ln>
        </p:spPr>
      </p:pic>
      <p:sp>
        <p:nvSpPr>
          <p:cNvPr id="13" name="TextBox 12">
            <a:extLst>
              <a:ext uri="{FF2B5EF4-FFF2-40B4-BE49-F238E27FC236}">
                <a16:creationId xmlns:a16="http://schemas.microsoft.com/office/drawing/2014/main" id="{E3CFDFBC-2586-4A16-B701-1AF8827B43B7}"/>
              </a:ext>
            </a:extLst>
          </p:cNvPr>
          <p:cNvSpPr txBox="1"/>
          <p:nvPr/>
        </p:nvSpPr>
        <p:spPr>
          <a:xfrm>
            <a:off x="4613804" y="6082258"/>
            <a:ext cx="2573867" cy="353943"/>
          </a:xfrm>
          <a:prstGeom prst="rect">
            <a:avLst/>
          </a:prstGeom>
          <a:noFill/>
        </p:spPr>
        <p:txBody>
          <a:bodyPr wrap="square" lIns="0" tIns="0" rIns="0" bIns="45720" rtlCol="0">
            <a:spAutoFit/>
          </a:bodyPr>
          <a:lstStyle/>
          <a:p>
            <a:r>
              <a:rPr lang="en-US" sz="2000" dirty="0">
                <a:solidFill>
                  <a:srgbClr val="A100FF"/>
                </a:solidFill>
              </a:rPr>
              <a:t>Subcollection</a:t>
            </a:r>
            <a:r>
              <a:rPr lang="en-US" sz="1600" dirty="0"/>
              <a:t> </a:t>
            </a:r>
          </a:p>
        </p:txBody>
      </p:sp>
      <p:sp>
        <p:nvSpPr>
          <p:cNvPr id="14" name="Arrow: Right 13">
            <a:extLst>
              <a:ext uri="{FF2B5EF4-FFF2-40B4-BE49-F238E27FC236}">
                <a16:creationId xmlns:a16="http://schemas.microsoft.com/office/drawing/2014/main" id="{712EDD84-01A6-4533-9DB6-EF06F47AC1DB}"/>
              </a:ext>
            </a:extLst>
          </p:cNvPr>
          <p:cNvSpPr/>
          <p:nvPr/>
        </p:nvSpPr>
        <p:spPr>
          <a:xfrm>
            <a:off x="6198217" y="6158190"/>
            <a:ext cx="711200" cy="2020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Tree>
    <p:extLst>
      <p:ext uri="{BB962C8B-B14F-4D97-AF65-F5344CB8AC3E}">
        <p14:creationId xmlns:p14="http://schemas.microsoft.com/office/powerpoint/2010/main" val="1586451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E501-3EF4-43FE-83CB-0B265B6FCCBF}"/>
              </a:ext>
            </a:extLst>
          </p:cNvPr>
          <p:cNvSpPr>
            <a:spLocks noGrp="1"/>
          </p:cNvSpPr>
          <p:nvPr>
            <p:ph type="title"/>
          </p:nvPr>
        </p:nvSpPr>
        <p:spPr>
          <a:xfrm>
            <a:off x="762000" y="167545"/>
            <a:ext cx="8104909" cy="1632856"/>
          </a:xfrm>
        </p:spPr>
        <p:txBody>
          <a:bodyPr>
            <a:normAutofit/>
          </a:bodyPr>
          <a:lstStyle/>
          <a:p>
            <a:r>
              <a:rPr lang="en-US" i="0" dirty="0" err="1">
                <a:effectLst/>
              </a:rPr>
              <a:t>Firestore</a:t>
            </a:r>
            <a:r>
              <a:rPr lang="en-US" i="0" dirty="0">
                <a:effectLst/>
              </a:rPr>
              <a:t> in Native mode</a:t>
            </a:r>
          </a:p>
        </p:txBody>
      </p:sp>
      <p:sp>
        <p:nvSpPr>
          <p:cNvPr id="5" name="Slide Number Placeholder 4">
            <a:extLst>
              <a:ext uri="{FF2B5EF4-FFF2-40B4-BE49-F238E27FC236}">
                <a16:creationId xmlns:a16="http://schemas.microsoft.com/office/drawing/2014/main" id="{A21F7C76-8126-4581-ABFC-078276608633}"/>
              </a:ext>
            </a:extLst>
          </p:cNvPr>
          <p:cNvSpPr>
            <a:spLocks noGrp="1"/>
          </p:cNvSpPr>
          <p:nvPr>
            <p:ph type="sldNum" sz="quarter" idx="4"/>
          </p:nvPr>
        </p:nvSpPr>
        <p:spPr>
          <a:xfrm>
            <a:off x="11710476" y="6553766"/>
            <a:ext cx="381001" cy="207843"/>
          </a:xfrm>
        </p:spPr>
        <p:txBody>
          <a:bodyPr wrap="square" lIns="0" tIns="0" rIns="0" bIns="0" rtlCol="0" anchor="ctr">
            <a:normAutofit/>
          </a:bodyPr>
          <a:lstStyle/>
          <a:p>
            <a:pPr defTabSz="228600">
              <a:spcAft>
                <a:spcPts val="1200"/>
              </a:spcAft>
            </a:pPr>
            <a:fld id="{CC9E6EB9-168E-4914-8CC7-2E853AFB4F1B}" type="slidenum">
              <a:rPr lang="en-US" smtClean="0"/>
              <a:pPr defTabSz="228600">
                <a:spcAft>
                  <a:spcPts val="1200"/>
                </a:spcAft>
              </a:pPr>
              <a:t>22</a:t>
            </a:fld>
            <a:endParaRPr lang="en-US"/>
          </a:p>
        </p:txBody>
      </p:sp>
      <p:graphicFrame>
        <p:nvGraphicFramePr>
          <p:cNvPr id="27" name="TextBox 18">
            <a:extLst>
              <a:ext uri="{FF2B5EF4-FFF2-40B4-BE49-F238E27FC236}">
                <a16:creationId xmlns:a16="http://schemas.microsoft.com/office/drawing/2014/main" id="{0E3C66E8-A1A7-C904-46F4-0270508653F5}"/>
              </a:ext>
            </a:extLst>
          </p:cNvPr>
          <p:cNvGraphicFramePr/>
          <p:nvPr>
            <p:extLst>
              <p:ext uri="{D42A27DB-BD31-4B8C-83A1-F6EECF244321}">
                <p14:modId xmlns:p14="http://schemas.microsoft.com/office/powerpoint/2010/main" val="2991258104"/>
              </p:ext>
            </p:extLst>
          </p:nvPr>
        </p:nvGraphicFramePr>
        <p:xfrm>
          <a:off x="910934" y="1330038"/>
          <a:ext cx="10519065" cy="4502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7690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E501-3EF4-43FE-83CB-0B265B6FCCBF}"/>
              </a:ext>
            </a:extLst>
          </p:cNvPr>
          <p:cNvSpPr>
            <a:spLocks noGrp="1"/>
          </p:cNvSpPr>
          <p:nvPr>
            <p:ph type="title"/>
          </p:nvPr>
        </p:nvSpPr>
        <p:spPr>
          <a:xfrm>
            <a:off x="571500" y="167545"/>
            <a:ext cx="8336973" cy="1632856"/>
          </a:xfrm>
        </p:spPr>
        <p:txBody>
          <a:bodyPr>
            <a:normAutofit/>
          </a:bodyPr>
          <a:lstStyle/>
          <a:p>
            <a:r>
              <a:rPr lang="en-US" i="0" dirty="0" err="1">
                <a:effectLst/>
              </a:rPr>
              <a:t>Firestore</a:t>
            </a:r>
            <a:r>
              <a:rPr lang="en-US" i="0" dirty="0">
                <a:effectLst/>
              </a:rPr>
              <a:t> in </a:t>
            </a:r>
            <a:r>
              <a:rPr lang="en-US" dirty="0"/>
              <a:t>Datastore mode</a:t>
            </a:r>
            <a:endParaRPr lang="en-US" i="0" dirty="0">
              <a:effectLst/>
            </a:endParaRPr>
          </a:p>
        </p:txBody>
      </p:sp>
      <p:sp>
        <p:nvSpPr>
          <p:cNvPr id="5" name="Slide Number Placeholder 4">
            <a:extLst>
              <a:ext uri="{FF2B5EF4-FFF2-40B4-BE49-F238E27FC236}">
                <a16:creationId xmlns:a16="http://schemas.microsoft.com/office/drawing/2014/main" id="{A21F7C76-8126-4581-ABFC-078276608633}"/>
              </a:ext>
            </a:extLst>
          </p:cNvPr>
          <p:cNvSpPr>
            <a:spLocks noGrp="1"/>
          </p:cNvSpPr>
          <p:nvPr>
            <p:ph type="sldNum" sz="quarter" idx="4"/>
          </p:nvPr>
        </p:nvSpPr>
        <p:spPr/>
        <p:txBody>
          <a:bodyPr wrap="square" lIns="0" tIns="0" rIns="0" bIns="0" rtlCol="0" anchor="ctr">
            <a:normAutofit/>
          </a:bodyPr>
          <a:lstStyle/>
          <a:p>
            <a:pPr defTabSz="228600">
              <a:spcAft>
                <a:spcPts val="1200"/>
              </a:spcAft>
            </a:pPr>
            <a:fld id="{CC9E6EB9-168E-4914-8CC7-2E853AFB4F1B}" type="slidenum">
              <a:rPr lang="en-US" smtClean="0"/>
              <a:pPr defTabSz="228600">
                <a:spcAft>
                  <a:spcPts val="1200"/>
                </a:spcAft>
              </a:pPr>
              <a:t>23</a:t>
            </a:fld>
            <a:endParaRPr lang="en-US"/>
          </a:p>
        </p:txBody>
      </p:sp>
      <p:graphicFrame>
        <p:nvGraphicFramePr>
          <p:cNvPr id="21" name="TextBox 18">
            <a:extLst>
              <a:ext uri="{FF2B5EF4-FFF2-40B4-BE49-F238E27FC236}">
                <a16:creationId xmlns:a16="http://schemas.microsoft.com/office/drawing/2014/main" id="{1F458447-6087-B7D5-6EB3-C9358FBAC7AC}"/>
              </a:ext>
            </a:extLst>
          </p:cNvPr>
          <p:cNvGraphicFramePr/>
          <p:nvPr>
            <p:extLst>
              <p:ext uri="{D42A27DB-BD31-4B8C-83A1-F6EECF244321}">
                <p14:modId xmlns:p14="http://schemas.microsoft.com/office/powerpoint/2010/main" val="820032982"/>
              </p:ext>
            </p:extLst>
          </p:nvPr>
        </p:nvGraphicFramePr>
        <p:xfrm>
          <a:off x="571499" y="983973"/>
          <a:ext cx="11138977" cy="5181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3806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DE501-3EF4-43FE-83CB-0B265B6FCCBF}"/>
              </a:ext>
            </a:extLst>
          </p:cNvPr>
          <p:cNvSpPr>
            <a:spLocks noGrp="1"/>
          </p:cNvSpPr>
          <p:nvPr>
            <p:ph type="title"/>
          </p:nvPr>
        </p:nvSpPr>
        <p:spPr>
          <a:xfrm>
            <a:off x="381000" y="380999"/>
            <a:ext cx="11430000" cy="533401"/>
          </a:xfrm>
        </p:spPr>
        <p:txBody>
          <a:bodyPr anchor="ctr">
            <a:normAutofit/>
          </a:bodyPr>
          <a:lstStyle/>
          <a:p>
            <a:r>
              <a:rPr lang="en-US" i="0" dirty="0">
                <a:effectLst/>
              </a:rPr>
              <a:t>Choosing a Database mode</a:t>
            </a:r>
          </a:p>
        </p:txBody>
      </p:sp>
      <p:sp>
        <p:nvSpPr>
          <p:cNvPr id="5" name="Slide Number Placeholder 4">
            <a:extLst>
              <a:ext uri="{FF2B5EF4-FFF2-40B4-BE49-F238E27FC236}">
                <a16:creationId xmlns:a16="http://schemas.microsoft.com/office/drawing/2014/main" id="{A21F7C76-8126-4581-ABFC-078276608633}"/>
              </a:ext>
            </a:extLst>
          </p:cNvPr>
          <p:cNvSpPr>
            <a:spLocks noGrp="1"/>
          </p:cNvSpPr>
          <p:nvPr>
            <p:ph type="sldNum" sz="quarter" idx="4"/>
          </p:nvPr>
        </p:nvSpPr>
        <p:spPr>
          <a:xfrm>
            <a:off x="11710476" y="6553766"/>
            <a:ext cx="381001" cy="207843"/>
          </a:xfrm>
        </p:spPr>
        <p:txBody>
          <a:bodyPr wrap="square" lIns="0" tIns="0" rIns="0" bIns="0" rtlCol="0" anchor="ctr">
            <a:normAutofit/>
          </a:bodyPr>
          <a:lstStyle/>
          <a:p>
            <a:pPr defTabSz="228600">
              <a:spcAft>
                <a:spcPts val="1200"/>
              </a:spcAft>
            </a:pPr>
            <a:fld id="{CC9E6EB9-168E-4914-8CC7-2E853AFB4F1B}" type="slidenum">
              <a:rPr lang="en-US" smtClean="0"/>
              <a:pPr defTabSz="228600">
                <a:spcAft>
                  <a:spcPts val="1200"/>
                </a:spcAft>
              </a:pPr>
              <a:t>24</a:t>
            </a:fld>
            <a:endParaRPr lang="en-US"/>
          </a:p>
        </p:txBody>
      </p:sp>
      <p:graphicFrame>
        <p:nvGraphicFramePr>
          <p:cNvPr id="21" name="TextBox 18">
            <a:extLst>
              <a:ext uri="{FF2B5EF4-FFF2-40B4-BE49-F238E27FC236}">
                <a16:creationId xmlns:a16="http://schemas.microsoft.com/office/drawing/2014/main" id="{54013FE8-1E3A-B1F0-2264-485A978EAAB7}"/>
              </a:ext>
            </a:extLst>
          </p:cNvPr>
          <p:cNvGraphicFramePr/>
          <p:nvPr>
            <p:extLst>
              <p:ext uri="{D42A27DB-BD31-4B8C-83A1-F6EECF244321}">
                <p14:modId xmlns:p14="http://schemas.microsoft.com/office/powerpoint/2010/main" val="1082996417"/>
              </p:ext>
            </p:extLst>
          </p:nvPr>
        </p:nvGraphicFramePr>
        <p:xfrm>
          <a:off x="280476" y="1482435"/>
          <a:ext cx="11430000" cy="4606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310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00E2E-CE5C-DE01-6032-D514CB737DF1}"/>
            </a:ext>
          </a:extLst>
        </p:cNvPr>
        <p:cNvGrpSpPr/>
        <p:nvPr/>
      </p:nvGrpSpPr>
      <p:grpSpPr>
        <a:xfrm>
          <a:off x="0" y="0"/>
          <a:ext cx="0" cy="0"/>
          <a:chOff x="0" y="0"/>
          <a:chExt cx="0" cy="0"/>
        </a:xfrm>
      </p:grpSpPr>
      <p:sp>
        <p:nvSpPr>
          <p:cNvPr id="39" name="Text Placeholder 1">
            <a:extLst>
              <a:ext uri="{FF2B5EF4-FFF2-40B4-BE49-F238E27FC236}">
                <a16:creationId xmlns:a16="http://schemas.microsoft.com/office/drawing/2014/main" id="{CB8A1F22-F392-74E8-34F6-D3242FEECAB4}"/>
              </a:ext>
            </a:extLst>
          </p:cNvPr>
          <p:cNvSpPr>
            <a:spLocks noGrp="1"/>
          </p:cNvSpPr>
          <p:nvPr>
            <p:ph type="body" sz="quarter" idx="14"/>
          </p:nvPr>
        </p:nvSpPr>
        <p:spPr>
          <a:xfrm>
            <a:off x="381000" y="3004457"/>
            <a:ext cx="5524500" cy="286957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prstClr val="black">
                    <a:hueOff val="0"/>
                    <a:satOff val="0"/>
                    <a:lumOff val="0"/>
                    <a:alphaOff val="0"/>
                  </a:prstClr>
                </a:solidFill>
                <a:latin typeface="Arial"/>
              </a:rPr>
              <a:t>When organizing your data in Cloud </a:t>
            </a:r>
            <a:r>
              <a:rPr lang="en-US" sz="1800" b="0" dirty="0" err="1">
                <a:solidFill>
                  <a:prstClr val="black">
                    <a:hueOff val="0"/>
                    <a:satOff val="0"/>
                    <a:lumOff val="0"/>
                    <a:alphaOff val="0"/>
                  </a:prstClr>
                </a:solidFill>
                <a:latin typeface="Arial"/>
              </a:rPr>
              <a:t>Firestore</a:t>
            </a:r>
            <a:r>
              <a:rPr lang="en-US" sz="1800" b="0" dirty="0">
                <a:solidFill>
                  <a:prstClr val="black">
                    <a:hueOff val="0"/>
                    <a:satOff val="0"/>
                    <a:lumOff val="0"/>
                    <a:alphaOff val="0"/>
                  </a:prstClr>
                </a:solidFill>
                <a:latin typeface="Arial"/>
              </a:rPr>
              <a:t>, you have several options to choose from:</a:t>
            </a:r>
          </a:p>
        </p:txBody>
      </p:sp>
      <p:sp>
        <p:nvSpPr>
          <p:cNvPr id="2" name="Title 1">
            <a:extLst>
              <a:ext uri="{FF2B5EF4-FFF2-40B4-BE49-F238E27FC236}">
                <a16:creationId xmlns:a16="http://schemas.microsoft.com/office/drawing/2014/main" id="{F17B5FD1-02D2-800A-DD11-FB1771716A03}"/>
              </a:ext>
            </a:extLst>
          </p:cNvPr>
          <p:cNvSpPr>
            <a:spLocks noGrp="1"/>
          </p:cNvSpPr>
          <p:nvPr>
            <p:ph type="title"/>
          </p:nvPr>
        </p:nvSpPr>
        <p:spPr>
          <a:xfrm>
            <a:off x="381001" y="1371601"/>
            <a:ext cx="5524499" cy="1632856"/>
          </a:xfrm>
        </p:spPr>
        <p:txBody>
          <a:bodyPr vert="horz" lIns="0" tIns="45720" rIns="0" bIns="0" rtlCol="0" anchorCtr="0">
            <a:normAutofit/>
          </a:bodyPr>
          <a:lstStyle/>
          <a:p>
            <a:r>
              <a:rPr lang="en-US" b="0" i="0" kern="1200" cap="none" baseline="0" dirty="0">
                <a:effectLst/>
              </a:rPr>
              <a:t>Structure Data</a:t>
            </a:r>
          </a:p>
        </p:txBody>
      </p:sp>
      <p:sp>
        <p:nvSpPr>
          <p:cNvPr id="5" name="Slide Number Placeholder 4">
            <a:extLst>
              <a:ext uri="{FF2B5EF4-FFF2-40B4-BE49-F238E27FC236}">
                <a16:creationId xmlns:a16="http://schemas.microsoft.com/office/drawing/2014/main" id="{C82CDFEA-7A2F-CDFB-7C04-8FAECFCCF5A1}"/>
              </a:ext>
            </a:extLst>
          </p:cNvPr>
          <p:cNvSpPr>
            <a:spLocks noGrp="1"/>
          </p:cNvSpPr>
          <p:nvPr>
            <p:ph type="sldNum" sz="quarter" idx="4"/>
          </p:nvPr>
        </p:nvSpPr>
        <p:spPr>
          <a:xfrm>
            <a:off x="11710476" y="6553766"/>
            <a:ext cx="381001" cy="207843"/>
          </a:xfrm>
        </p:spPr>
        <p:txBody>
          <a:bodyPr wrap="square" lIns="0" tIns="0" rIns="0" bIns="0" rtlCol="0" anchor="ctr">
            <a:normAutofit/>
          </a:bodyPr>
          <a:lstStyle/>
          <a:p>
            <a:pPr defTabSz="228600">
              <a:spcAft>
                <a:spcPts val="1200"/>
              </a:spcAft>
            </a:pPr>
            <a:fld id="{CC9E6EB9-168E-4914-8CC7-2E853AFB4F1B}" type="slidenum">
              <a:rPr lang="en-US" smtClean="0"/>
              <a:pPr defTabSz="228600">
                <a:spcAft>
                  <a:spcPts val="1200"/>
                </a:spcAft>
              </a:pPr>
              <a:t>25</a:t>
            </a:fld>
            <a:endParaRPr lang="en-US"/>
          </a:p>
        </p:txBody>
      </p:sp>
      <p:graphicFrame>
        <p:nvGraphicFramePr>
          <p:cNvPr id="20" name="TextBox 3">
            <a:extLst>
              <a:ext uri="{FF2B5EF4-FFF2-40B4-BE49-F238E27FC236}">
                <a16:creationId xmlns:a16="http://schemas.microsoft.com/office/drawing/2014/main" id="{7D66BD28-4BF9-21F9-45F4-986BF81E1E56}"/>
              </a:ext>
            </a:extLst>
          </p:cNvPr>
          <p:cNvGraphicFramePr/>
          <p:nvPr>
            <p:extLst>
              <p:ext uri="{D42A27DB-BD31-4B8C-83A1-F6EECF244321}">
                <p14:modId xmlns:p14="http://schemas.microsoft.com/office/powerpoint/2010/main" val="4207640529"/>
              </p:ext>
            </p:extLst>
          </p:nvPr>
        </p:nvGraphicFramePr>
        <p:xfrm>
          <a:off x="5597236" y="1371600"/>
          <a:ext cx="6213763" cy="5182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8599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4469D2-B415-3D22-948A-D4AB9E6C98ED}"/>
              </a:ext>
            </a:extLst>
          </p:cNvPr>
          <p:cNvSpPr>
            <a:spLocks noGrp="1"/>
          </p:cNvSpPr>
          <p:nvPr>
            <p:ph type="body" sz="quarter" idx="11"/>
          </p:nvPr>
        </p:nvSpPr>
        <p:spPr/>
        <p:txBody>
          <a:bodyPr/>
          <a:lstStyle/>
          <a:p>
            <a:pPr marL="342900" indent="-342900" defTabSz="914377">
              <a:spcAft>
                <a:spcPts val="1200"/>
              </a:spcAft>
              <a:buFont typeface="Arial" panose="020B0604020202020204" pitchFamily="34" charset="0"/>
              <a:buChar char="•"/>
            </a:pPr>
            <a:r>
              <a:rPr lang="en-US" sz="1800" cap="none" dirty="0"/>
              <a:t>Build Data Storage Solutions NoSQL Databases</a:t>
            </a:r>
          </a:p>
          <a:p>
            <a:pPr marL="342900" indent="-342900" defTabSz="914377">
              <a:spcAft>
                <a:spcPts val="1200"/>
              </a:spcAft>
              <a:buFont typeface="Arial" panose="020B0604020202020204" pitchFamily="34" charset="0"/>
              <a:buChar char="•"/>
            </a:pPr>
            <a:r>
              <a:rPr lang="en-US" sz="1800" cap="none" dirty="0"/>
              <a:t>Use Cloud </a:t>
            </a:r>
            <a:r>
              <a:rPr lang="en-US" sz="1800" cap="none" dirty="0" err="1"/>
              <a:t>Firestore</a:t>
            </a:r>
            <a:r>
              <a:rPr lang="en-US" sz="1800" cap="none" dirty="0"/>
              <a:t> And Big Table In Practice</a:t>
            </a:r>
          </a:p>
        </p:txBody>
      </p:sp>
    </p:spTree>
    <p:extLst>
      <p:ext uri="{BB962C8B-B14F-4D97-AF65-F5344CB8AC3E}">
        <p14:creationId xmlns:p14="http://schemas.microsoft.com/office/powerpoint/2010/main" val="3108548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A0881-E011-46A4-9648-1B832F4ED7F2}"/>
              </a:ext>
            </a:extLst>
          </p:cNvPr>
          <p:cNvSpPr>
            <a:spLocks noGrp="1"/>
          </p:cNvSpPr>
          <p:nvPr>
            <p:ph type="ctrTitle"/>
          </p:nvPr>
        </p:nvSpPr>
        <p:spPr/>
        <p:txBody>
          <a:bodyPr/>
          <a:lstStyle/>
          <a:p>
            <a:r>
              <a:rPr lang="en-US" altLang="ko-KR" dirty="0"/>
              <a:t>Thank You</a:t>
            </a:r>
            <a:endParaRPr lang="ko-KR" altLang="en-US" dirty="0"/>
          </a:p>
        </p:txBody>
      </p:sp>
    </p:spTree>
    <p:extLst>
      <p:ext uri="{BB962C8B-B14F-4D97-AF65-F5344CB8AC3E}">
        <p14:creationId xmlns:p14="http://schemas.microsoft.com/office/powerpoint/2010/main" val="384039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A6EB17-0846-FBD7-BFBC-A31D564B0406}"/>
              </a:ext>
            </a:extLst>
          </p:cNvPr>
          <p:cNvSpPr>
            <a:spLocks noGrp="1"/>
          </p:cNvSpPr>
          <p:nvPr>
            <p:ph type="body" sz="quarter" idx="11"/>
          </p:nvPr>
        </p:nvSpPr>
        <p:spPr/>
        <p:txBody>
          <a:bodyPr/>
          <a:lstStyle/>
          <a:p>
            <a:pPr marL="342900" indent="-342900" defTabSz="914377">
              <a:spcAft>
                <a:spcPts val="1200"/>
              </a:spcAft>
              <a:buFont typeface="Arial" panose="020B0604020202020204" pitchFamily="34" charset="0"/>
              <a:buChar char="•"/>
            </a:pPr>
            <a:r>
              <a:rPr lang="en-US" sz="1800" cap="none" dirty="0"/>
              <a:t>Build Data Storage Solutions NoSQL Databases</a:t>
            </a:r>
          </a:p>
          <a:p>
            <a:pPr marL="342900" indent="-342900" defTabSz="914377">
              <a:spcAft>
                <a:spcPts val="1200"/>
              </a:spcAft>
              <a:buFont typeface="Arial" panose="020B0604020202020204" pitchFamily="34" charset="0"/>
              <a:buChar char="•"/>
            </a:pPr>
            <a:r>
              <a:rPr lang="en-US" sz="1800" cap="none" dirty="0"/>
              <a:t>Use Cloud </a:t>
            </a:r>
            <a:r>
              <a:rPr lang="en-US" sz="1800" cap="none" dirty="0" err="1"/>
              <a:t>Firestore</a:t>
            </a:r>
            <a:r>
              <a:rPr lang="en-US" sz="1800" cap="none" dirty="0"/>
              <a:t> And Big Table In Practice</a:t>
            </a:r>
          </a:p>
        </p:txBody>
      </p:sp>
    </p:spTree>
    <p:extLst>
      <p:ext uri="{BB962C8B-B14F-4D97-AF65-F5344CB8AC3E}">
        <p14:creationId xmlns:p14="http://schemas.microsoft.com/office/powerpoint/2010/main" val="2634889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0EED7-2555-ADC9-F7E1-564557986E17}"/>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48872E1F-B16D-8595-ACA6-EC8BFD80B3C3}"/>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55984700-50F1-5DE8-0075-A561FFAD454C}"/>
              </a:ext>
            </a:extLst>
          </p:cNvPr>
          <p:cNvSpPr txBox="1">
            <a:spLocks/>
          </p:cNvSpPr>
          <p:nvPr/>
        </p:nvSpPr>
        <p:spPr>
          <a:xfrm>
            <a:off x="3496339" y="3104865"/>
            <a:ext cx="7361132"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dirty="0">
                <a:solidFill>
                  <a:schemeClr val="bg1"/>
                </a:solidFill>
              </a:rPr>
              <a:t>BIGTABLE</a:t>
            </a:r>
          </a:p>
        </p:txBody>
      </p:sp>
    </p:spTree>
    <p:extLst>
      <p:ext uri="{BB962C8B-B14F-4D97-AF65-F5344CB8AC3E}">
        <p14:creationId xmlns:p14="http://schemas.microsoft.com/office/powerpoint/2010/main" val="202793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C6AC-9115-41F4-AA74-69076E212BAE}"/>
              </a:ext>
            </a:extLst>
          </p:cNvPr>
          <p:cNvSpPr>
            <a:spLocks noGrp="1"/>
          </p:cNvSpPr>
          <p:nvPr>
            <p:ph type="title"/>
          </p:nvPr>
        </p:nvSpPr>
        <p:spPr>
          <a:xfrm>
            <a:off x="381000" y="380999"/>
            <a:ext cx="11430000" cy="533401"/>
          </a:xfrm>
        </p:spPr>
        <p:txBody>
          <a:bodyPr anchor="ctr">
            <a:normAutofit/>
          </a:bodyPr>
          <a:lstStyle/>
          <a:p>
            <a:pPr marL="0" indent="0">
              <a:buNone/>
            </a:pPr>
            <a:r>
              <a:rPr lang="en-US" sz="3600" b="1" dirty="0">
                <a:latin typeface="Arial Black (Headings)"/>
                <a:cs typeface="Arial" panose="020B0604020202020204" pitchFamily="34" charset="0"/>
              </a:rPr>
              <a:t>Introduction to Bigtable</a:t>
            </a:r>
          </a:p>
        </p:txBody>
      </p:sp>
      <p:sp>
        <p:nvSpPr>
          <p:cNvPr id="5" name="Slide Number Placeholder 4">
            <a:extLst>
              <a:ext uri="{FF2B5EF4-FFF2-40B4-BE49-F238E27FC236}">
                <a16:creationId xmlns:a16="http://schemas.microsoft.com/office/drawing/2014/main" id="{4232F4CB-B3F0-4E8F-A10C-75C8A6370668}"/>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5</a:t>
            </a:fld>
            <a:endParaRPr lang="en-US"/>
          </a:p>
        </p:txBody>
      </p:sp>
      <p:sp>
        <p:nvSpPr>
          <p:cNvPr id="4" name="TextBox 3">
            <a:extLst>
              <a:ext uri="{FF2B5EF4-FFF2-40B4-BE49-F238E27FC236}">
                <a16:creationId xmlns:a16="http://schemas.microsoft.com/office/drawing/2014/main" id="{58772EBC-C32F-88CB-4F78-8F78EA9A3CB5}"/>
              </a:ext>
            </a:extLst>
          </p:cNvPr>
          <p:cNvSpPr txBox="1"/>
          <p:nvPr/>
        </p:nvSpPr>
        <p:spPr>
          <a:xfrm>
            <a:off x="381000" y="1371924"/>
            <a:ext cx="10880558" cy="3139321"/>
          </a:xfrm>
          <a:prstGeom prst="rect">
            <a:avLst/>
          </a:prstGeom>
          <a:noFill/>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Cloud Bigtable is a high-speed, fully managed NoSQL database service that offers massive scalability.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a sparsely populated table, Cloud Bigtable can scale to billions of rows and thousands of columns, allowing storage of terabytes to petabytes of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row has an indexed single value called the row key.</a:t>
            </a:r>
          </a:p>
          <a:p>
            <a:endParaRPr lang="en-US" dirty="0"/>
          </a:p>
          <a:p>
            <a:pPr marL="285750" indent="-285750">
              <a:buFont typeface="Arial" panose="020B0604020202020204" pitchFamily="34" charset="0"/>
              <a:buChar char="•"/>
            </a:pPr>
            <a:r>
              <a:rPr lang="en-US" dirty="0"/>
              <a:t>Bigtable is well-suited for handling large volumes of single-keyed data with minimal latency.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91532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040D57-9DF0-495B-B3D3-3FE65AA001F5}"/>
              </a:ext>
            </a:extLst>
          </p:cNvPr>
          <p:cNvSpPr>
            <a:spLocks noGrp="1"/>
          </p:cNvSpPr>
          <p:nvPr>
            <p:ph type="body" sz="quarter" idx="14"/>
          </p:nvPr>
        </p:nvSpPr>
        <p:spPr>
          <a:xfrm>
            <a:off x="381000" y="3004457"/>
            <a:ext cx="5524500" cy="2869570"/>
          </a:xfrm>
        </p:spPr>
        <p:txBody>
          <a:bodyPr>
            <a:normAutofit/>
          </a:bodyPr>
          <a:lstStyle/>
          <a:p>
            <a:r>
              <a:rPr lang="en-US" dirty="0"/>
              <a:t>Scalable NoSQL Database</a:t>
            </a:r>
          </a:p>
        </p:txBody>
      </p:sp>
      <p:sp>
        <p:nvSpPr>
          <p:cNvPr id="9" name="Title 8">
            <a:extLst>
              <a:ext uri="{FF2B5EF4-FFF2-40B4-BE49-F238E27FC236}">
                <a16:creationId xmlns:a16="http://schemas.microsoft.com/office/drawing/2014/main" id="{81E108F9-210A-4E2C-B790-32FC34D8A7B4}"/>
              </a:ext>
            </a:extLst>
          </p:cNvPr>
          <p:cNvSpPr>
            <a:spLocks noGrp="1"/>
          </p:cNvSpPr>
          <p:nvPr>
            <p:ph type="title"/>
          </p:nvPr>
        </p:nvSpPr>
        <p:spPr>
          <a:xfrm>
            <a:off x="381001" y="1371601"/>
            <a:ext cx="5524499" cy="1632856"/>
          </a:xfrm>
        </p:spPr>
        <p:txBody>
          <a:bodyPr>
            <a:normAutofit/>
          </a:bodyPr>
          <a:lstStyle/>
          <a:p>
            <a:r>
              <a:rPr lang="en-US" dirty="0"/>
              <a:t>Bigtable</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6</a:t>
            </a:fld>
            <a:endParaRPr lang="en-US"/>
          </a:p>
        </p:txBody>
      </p:sp>
      <p:graphicFrame>
        <p:nvGraphicFramePr>
          <p:cNvPr id="11" name="Text Placeholder 6">
            <a:extLst>
              <a:ext uri="{FF2B5EF4-FFF2-40B4-BE49-F238E27FC236}">
                <a16:creationId xmlns:a16="http://schemas.microsoft.com/office/drawing/2014/main" id="{BD1325D7-118F-E566-3D50-1EE6FE2B659B}"/>
              </a:ext>
            </a:extLst>
          </p:cNvPr>
          <p:cNvGraphicFramePr>
            <a:graphicFrameLocks noGrp="1"/>
          </p:cNvGraphicFramePr>
          <p:nvPr>
            <p:ph sz="quarter" idx="10"/>
            <p:extLst>
              <p:ext uri="{D42A27DB-BD31-4B8C-83A1-F6EECF244321}">
                <p14:modId xmlns:p14="http://schemas.microsoft.com/office/powerpoint/2010/main" val="1827028908"/>
              </p:ext>
            </p:extLst>
          </p:nvPr>
        </p:nvGraphicFramePr>
        <p:xfrm>
          <a:off x="6286499" y="1371601"/>
          <a:ext cx="5524500" cy="4502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0154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C6AC-9115-41F4-AA74-69076E212BAE}"/>
              </a:ext>
            </a:extLst>
          </p:cNvPr>
          <p:cNvSpPr>
            <a:spLocks noGrp="1"/>
          </p:cNvSpPr>
          <p:nvPr>
            <p:ph type="title"/>
          </p:nvPr>
        </p:nvSpPr>
        <p:spPr>
          <a:xfrm>
            <a:off x="381000" y="380999"/>
            <a:ext cx="11430000" cy="533401"/>
          </a:xfrm>
        </p:spPr>
        <p:txBody>
          <a:bodyPr anchor="ctr">
            <a:normAutofit/>
          </a:bodyPr>
          <a:lstStyle/>
          <a:p>
            <a:r>
              <a:rPr lang="en-US" dirty="0"/>
              <a:t>Bigtable Features</a:t>
            </a:r>
          </a:p>
        </p:txBody>
      </p:sp>
      <p:sp>
        <p:nvSpPr>
          <p:cNvPr id="5" name="Slide Number Placeholder 4">
            <a:extLst>
              <a:ext uri="{FF2B5EF4-FFF2-40B4-BE49-F238E27FC236}">
                <a16:creationId xmlns:a16="http://schemas.microsoft.com/office/drawing/2014/main" id="{4232F4CB-B3F0-4E8F-A10C-75C8A6370668}"/>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7</a:t>
            </a:fld>
            <a:endParaRPr lang="en-US"/>
          </a:p>
        </p:txBody>
      </p:sp>
      <p:graphicFrame>
        <p:nvGraphicFramePr>
          <p:cNvPr id="9" name="Text Placeholder 3">
            <a:extLst>
              <a:ext uri="{FF2B5EF4-FFF2-40B4-BE49-F238E27FC236}">
                <a16:creationId xmlns:a16="http://schemas.microsoft.com/office/drawing/2014/main" id="{16B26712-17B4-714F-3F2A-359452BFAEF9}"/>
              </a:ext>
            </a:extLst>
          </p:cNvPr>
          <p:cNvGraphicFramePr/>
          <p:nvPr>
            <p:extLst>
              <p:ext uri="{D42A27DB-BD31-4B8C-83A1-F6EECF244321}">
                <p14:modId xmlns:p14="http://schemas.microsoft.com/office/powerpoint/2010/main" val="1469274018"/>
              </p:ext>
            </p:extLst>
          </p:nvPr>
        </p:nvGraphicFramePr>
        <p:xfrm>
          <a:off x="381000" y="1579418"/>
          <a:ext cx="11430000" cy="4597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5029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47C99-7763-4659-A381-49CC46D84844}"/>
              </a:ext>
            </a:extLst>
          </p:cNvPr>
          <p:cNvSpPr>
            <a:spLocks noGrp="1"/>
          </p:cNvSpPr>
          <p:nvPr>
            <p:ph type="title"/>
          </p:nvPr>
        </p:nvSpPr>
        <p:spPr>
          <a:xfrm>
            <a:off x="595745" y="457200"/>
            <a:ext cx="5524499" cy="1632856"/>
          </a:xfrm>
        </p:spPr>
        <p:txBody>
          <a:bodyPr>
            <a:normAutofit/>
          </a:bodyPr>
          <a:lstStyle/>
          <a:p>
            <a:r>
              <a:rPr lang="en-US" dirty="0"/>
              <a:t>Use Cases</a:t>
            </a:r>
          </a:p>
        </p:txBody>
      </p:sp>
      <p:sp>
        <p:nvSpPr>
          <p:cNvPr id="5" name="Slide Number Placeholder 4">
            <a:extLst>
              <a:ext uri="{FF2B5EF4-FFF2-40B4-BE49-F238E27FC236}">
                <a16:creationId xmlns:a16="http://schemas.microsoft.com/office/drawing/2014/main" id="{55083F10-2B18-4ED2-A449-D3679DD98657}"/>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8</a:t>
            </a:fld>
            <a:endParaRPr lang="en-US"/>
          </a:p>
        </p:txBody>
      </p:sp>
      <p:graphicFrame>
        <p:nvGraphicFramePr>
          <p:cNvPr id="10" name="Text Placeholder 3">
            <a:extLst>
              <a:ext uri="{FF2B5EF4-FFF2-40B4-BE49-F238E27FC236}">
                <a16:creationId xmlns:a16="http://schemas.microsoft.com/office/drawing/2014/main" id="{483ED950-96E6-54BD-22EA-98B51FBB4297}"/>
              </a:ext>
            </a:extLst>
          </p:cNvPr>
          <p:cNvGraphicFramePr/>
          <p:nvPr>
            <p:extLst>
              <p:ext uri="{D42A27DB-BD31-4B8C-83A1-F6EECF244321}">
                <p14:modId xmlns:p14="http://schemas.microsoft.com/office/powerpoint/2010/main" val="2457987565"/>
              </p:ext>
            </p:extLst>
          </p:nvPr>
        </p:nvGraphicFramePr>
        <p:xfrm>
          <a:off x="1136073" y="1856509"/>
          <a:ext cx="11506199" cy="4017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6263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EABC-D1F6-4C5D-863E-82DF6E8CED8D}"/>
              </a:ext>
            </a:extLst>
          </p:cNvPr>
          <p:cNvSpPr>
            <a:spLocks noGrp="1"/>
          </p:cNvSpPr>
          <p:nvPr>
            <p:ph type="title"/>
          </p:nvPr>
        </p:nvSpPr>
        <p:spPr>
          <a:xfrm>
            <a:off x="381000" y="380999"/>
            <a:ext cx="11430000" cy="533401"/>
          </a:xfrm>
        </p:spPr>
        <p:txBody>
          <a:bodyPr anchor="ctr">
            <a:normAutofit/>
          </a:bodyPr>
          <a:lstStyle/>
          <a:p>
            <a:r>
              <a:rPr lang="en-US" dirty="0"/>
              <a:t>Cloud Bigtable Architecture</a:t>
            </a:r>
          </a:p>
        </p:txBody>
      </p:sp>
      <p:sp>
        <p:nvSpPr>
          <p:cNvPr id="16" name="Text Placeholder 2">
            <a:extLst>
              <a:ext uri="{FF2B5EF4-FFF2-40B4-BE49-F238E27FC236}">
                <a16:creationId xmlns:a16="http://schemas.microsoft.com/office/drawing/2014/main" id="{8AA07C86-55B6-447A-A73C-85E15AF96C0F}"/>
              </a:ext>
            </a:extLst>
          </p:cNvPr>
          <p:cNvSpPr>
            <a:spLocks noGrp="1"/>
          </p:cNvSpPr>
          <p:nvPr>
            <p:ph type="body" sz="quarter" idx="10"/>
          </p:nvPr>
        </p:nvSpPr>
        <p:spPr>
          <a:xfrm>
            <a:off x="373777" y="951719"/>
            <a:ext cx="11437223" cy="397653"/>
          </a:xfrm>
        </p:spPr>
        <p:txBody>
          <a:bodyPr/>
          <a:lstStyle/>
          <a:p>
            <a:endParaRPr lang="en-US"/>
          </a:p>
        </p:txBody>
      </p:sp>
      <p:sp>
        <p:nvSpPr>
          <p:cNvPr id="11" name="Text Placeholder 1">
            <a:extLst>
              <a:ext uri="{FF2B5EF4-FFF2-40B4-BE49-F238E27FC236}">
                <a16:creationId xmlns:a16="http://schemas.microsoft.com/office/drawing/2014/main" id="{E329BE5C-63F2-4B6D-9867-D3CF8674257C}"/>
              </a:ext>
            </a:extLst>
          </p:cNvPr>
          <p:cNvSpPr>
            <a:spLocks noGrp="1"/>
          </p:cNvSpPr>
          <p:nvPr>
            <p:ph sz="quarter" idx="13"/>
          </p:nvPr>
        </p:nvSpPr>
        <p:spPr>
          <a:xfrm>
            <a:off x="373063" y="1390244"/>
            <a:ext cx="5548312" cy="4045500"/>
          </a:xfrm>
        </p:spPr>
        <p:txBody>
          <a:bodyPr>
            <a:noAutofit/>
          </a:bodyPr>
          <a:lstStyle/>
          <a:p>
            <a:r>
              <a:rPr lang="en-US" sz="1800" dirty="0"/>
              <a:t>All client requests pass through a front-end server before being directed to a Cloud Bigtable node.</a:t>
            </a:r>
          </a:p>
          <a:p>
            <a:r>
              <a:rPr lang="en-US" sz="1800" dirty="0"/>
              <a:t>Nodes are organized into a Cloud Bigtable cluster, while a Cloud Bigtable instance serves as a container for the cluster.</a:t>
            </a:r>
          </a:p>
          <a:p>
            <a:r>
              <a:rPr lang="en-US" sz="1800" dirty="0"/>
              <a:t>Additional clusters can be added for data replication.</a:t>
            </a:r>
          </a:p>
          <a:p>
            <a:r>
              <a:rPr lang="en-US" sz="1800" dirty="0"/>
              <a:t>A Cloud Bigtable table is divided into blocks of contiguous rows, known as tablets, which are stored on Colossus, Google's file system, in </a:t>
            </a:r>
            <a:r>
              <a:rPr lang="en-US" sz="1800" dirty="0" err="1"/>
              <a:t>SSTable</a:t>
            </a:r>
            <a:r>
              <a:rPr lang="en-US" sz="1800" dirty="0"/>
              <a:t> format.</a:t>
            </a:r>
          </a:p>
          <a:p>
            <a:r>
              <a:rPr lang="en-US" sz="1800" dirty="0"/>
              <a:t>In addition to </a:t>
            </a:r>
            <a:r>
              <a:rPr lang="en-US" sz="1800" dirty="0" err="1"/>
              <a:t>SSTable</a:t>
            </a:r>
            <a:r>
              <a:rPr lang="en-US" sz="1800" dirty="0"/>
              <a:t> files, all write operations are recorded in Colossus's shared log.</a:t>
            </a:r>
          </a:p>
          <a:p>
            <a:r>
              <a:rPr lang="en-US" sz="1800" dirty="0"/>
              <a:t>Data is not stored directly within Cloud Bigtable nodes; instead, each node contains pointers to a collection of tablets.</a:t>
            </a:r>
          </a:p>
        </p:txBody>
      </p:sp>
      <p:pic>
        <p:nvPicPr>
          <p:cNvPr id="6" name="Picture 5" descr="Diagram&#10;&#10;Description automatically generated">
            <a:extLst>
              <a:ext uri="{FF2B5EF4-FFF2-40B4-BE49-F238E27FC236}">
                <a16:creationId xmlns:a16="http://schemas.microsoft.com/office/drawing/2014/main" id="{1CCA69F4-5FD8-4CA7-B27D-5357E63D3E35}"/>
              </a:ext>
            </a:extLst>
          </p:cNvPr>
          <p:cNvPicPr>
            <a:picLocks noChangeAspect="1"/>
          </p:cNvPicPr>
          <p:nvPr/>
        </p:nvPicPr>
        <p:blipFill>
          <a:blip r:embed="rId3"/>
          <a:stretch>
            <a:fillRect/>
          </a:stretch>
        </p:blipFill>
        <p:spPr>
          <a:xfrm>
            <a:off x="6270627" y="1656529"/>
            <a:ext cx="5820849" cy="4820472"/>
          </a:xfrm>
          <a:prstGeom prst="rect">
            <a:avLst/>
          </a:prstGeom>
          <a:noFill/>
        </p:spPr>
      </p:pic>
      <p:sp>
        <p:nvSpPr>
          <p:cNvPr id="5" name="Slide Number Placeholder 4">
            <a:extLst>
              <a:ext uri="{FF2B5EF4-FFF2-40B4-BE49-F238E27FC236}">
                <a16:creationId xmlns:a16="http://schemas.microsoft.com/office/drawing/2014/main" id="{9F3EC13E-E96C-4D74-8D0A-2E63FF729E28}"/>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9</a:t>
            </a:fld>
            <a:endParaRPr lang="en-US"/>
          </a:p>
        </p:txBody>
      </p:sp>
    </p:spTree>
    <p:extLst>
      <p:ext uri="{BB962C8B-B14F-4D97-AF65-F5344CB8AC3E}">
        <p14:creationId xmlns:p14="http://schemas.microsoft.com/office/powerpoint/2010/main" val="3919794506"/>
      </p:ext>
    </p:extLst>
  </p:cSld>
  <p:clrMapOvr>
    <a:masterClrMapping/>
  </p:clrMapOvr>
</p:sld>
</file>

<file path=ppt/theme/theme1.xml><?xml version="1.0" encoding="utf-8"?>
<a:theme xmlns:a="http://schemas.openxmlformats.org/drawingml/2006/main" name="Title Master">
  <a:themeElements>
    <a:clrScheme name="Custom 1">
      <a:dk1>
        <a:srgbClr val="000000"/>
      </a:dk1>
      <a:lt1>
        <a:srgbClr val="FFFFFF"/>
      </a:lt1>
      <a:dk2>
        <a:srgbClr val="BDBDBD"/>
      </a:dk2>
      <a:lt2>
        <a:srgbClr val="959595"/>
      </a:lt2>
      <a:accent1>
        <a:srgbClr val="00FF00"/>
      </a:accent1>
      <a:accent2>
        <a:srgbClr val="00D600"/>
      </a:accent2>
      <a:accent3>
        <a:srgbClr val="005309"/>
      </a:accent3>
      <a:accent4>
        <a:srgbClr val="BDBDBD"/>
      </a:accent4>
      <a:accent5>
        <a:srgbClr val="959595"/>
      </a:accent5>
      <a:accent6>
        <a:srgbClr val="5A5A5A"/>
      </a:accent6>
      <a:hlink>
        <a:srgbClr val="00D600"/>
      </a:hlink>
      <a:folHlink>
        <a:srgbClr val="005309"/>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LKM_PPT_Course Name_Template" id="{8AD66D50-9E55-4488-A238-A745B68698FC}" vid="{FDDB12F5-A3DF-4DEB-B6BC-72B63CDD83D2}"/>
    </a:ext>
  </a:extLst>
</a:theme>
</file>

<file path=ppt/theme/theme2.xml><?xml version="1.0" encoding="utf-8"?>
<a:theme xmlns:a="http://schemas.openxmlformats.org/drawingml/2006/main" name="Content Layout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LKM_PPT_Course Name_Template" id="{8AD66D50-9E55-4488-A238-A745B68698FC}" vid="{82B79CEE-4A1B-41A3-BEA8-07360FCCA4A1}"/>
    </a:ext>
  </a:extLst>
</a:theme>
</file>

<file path=ppt/theme/theme3.xml><?xml version="1.0" encoding="utf-8"?>
<a:theme xmlns:a="http://schemas.openxmlformats.org/drawingml/2006/main" name="1_Title Master">
  <a:themeElements>
    <a:clrScheme name="Custom 6">
      <a:dk1>
        <a:srgbClr val="000000"/>
      </a:dk1>
      <a:lt1>
        <a:srgbClr val="FFFFFF"/>
      </a:lt1>
      <a:dk2>
        <a:srgbClr val="BDBDBD"/>
      </a:dk2>
      <a:lt2>
        <a:srgbClr val="959595"/>
      </a:lt2>
      <a:accent1>
        <a:srgbClr val="9933FF"/>
      </a:accent1>
      <a:accent2>
        <a:srgbClr val="00D600"/>
      </a:accent2>
      <a:accent3>
        <a:srgbClr val="005309"/>
      </a:accent3>
      <a:accent4>
        <a:srgbClr val="BDBDBD"/>
      </a:accent4>
      <a:accent5>
        <a:srgbClr val="959595"/>
      </a:accent5>
      <a:accent6>
        <a:srgbClr val="5A5A5A"/>
      </a:accent6>
      <a:hlink>
        <a:srgbClr val="00D600"/>
      </a:hlink>
      <a:folHlink>
        <a:srgbClr val="005309"/>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LKM_PPT_Course Name_Template" id="{8AD66D50-9E55-4488-A238-A745B68698FC}" vid="{FDDB12F5-A3DF-4DEB-B6BC-72B63CDD83D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f978227-6b73-4756-8780-a1840d37a663">
      <Terms xmlns="http://schemas.microsoft.com/office/infopath/2007/PartnerControls"/>
    </lcf76f155ced4ddcb4097134ff3c332f>
    <TaxCatchAll xmlns="3e6ca207-369b-41b7-aa1f-8b6466dc756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C22D4F7B93986449781AB0B4239A43D" ma:contentTypeVersion="16" ma:contentTypeDescription="Create a new document." ma:contentTypeScope="" ma:versionID="f98f644282a1482fbd563ea394d53bab">
  <xsd:schema xmlns:xsd="http://www.w3.org/2001/XMLSchema" xmlns:xs="http://www.w3.org/2001/XMLSchema" xmlns:p="http://schemas.microsoft.com/office/2006/metadata/properties" xmlns:ns2="5f978227-6b73-4756-8780-a1840d37a663" xmlns:ns3="3e6ca207-369b-41b7-aa1f-8b6466dc756c" targetNamespace="http://schemas.microsoft.com/office/2006/metadata/properties" ma:root="true" ma:fieldsID="fbee0e39225c483abd976a8d98e03360" ns2:_="" ns3:_="">
    <xsd:import namespace="5f978227-6b73-4756-8780-a1840d37a663"/>
    <xsd:import namespace="3e6ca207-369b-41b7-aa1f-8b6466dc756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978227-6b73-4756-8780-a1840d37a6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e6ca207-369b-41b7-aa1f-8b6466dc756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52ad8ee8-34e2-41ed-a50e-73145aa1842b}" ma:internalName="TaxCatchAll" ma:showField="CatchAllData" ma:web="3e6ca207-369b-41b7-aa1f-8b6466dc756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EDFF0A-8904-42B6-AEB2-7C60372CB2F4}">
  <ds:schemaRefs>
    <ds:schemaRef ds:uri="http://schemas.microsoft.com/office/2006/metadata/properties"/>
    <ds:schemaRef ds:uri="http://schemas.microsoft.com/office/infopath/2007/PartnerControls"/>
    <ds:schemaRef ds:uri="07903016-4f2b-4030-9f6b-e99d19afb5d6"/>
    <ds:schemaRef ds:uri="5f978227-6b73-4756-8780-a1840d37a663"/>
    <ds:schemaRef ds:uri="3e6ca207-369b-41b7-aa1f-8b6466dc756c"/>
  </ds:schemaRefs>
</ds:datastoreItem>
</file>

<file path=customXml/itemProps2.xml><?xml version="1.0" encoding="utf-8"?>
<ds:datastoreItem xmlns:ds="http://schemas.openxmlformats.org/officeDocument/2006/customXml" ds:itemID="{D6B235DC-9456-4473-BC69-64BC93375C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978227-6b73-4756-8780-a1840d37a663"/>
    <ds:schemaRef ds:uri="3e6ca207-369b-41b7-aa1f-8b6466dc75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CC16AD-5AB1-487F-940F-F019EE4EE229}">
  <ds:schemaRefs>
    <ds:schemaRef ds:uri="http://schemas.microsoft.com/sharepoint/v3/contenttype/forms"/>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otalTime>3336</TotalTime>
  <Words>3592</Words>
  <Application>Microsoft Office PowerPoint</Application>
  <PresentationFormat>Widescreen</PresentationFormat>
  <Paragraphs>364</Paragraphs>
  <Slides>27</Slides>
  <Notes>21</Notes>
  <HiddenSlides>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27</vt:i4>
      </vt:variant>
    </vt:vector>
  </HeadingPairs>
  <TitlesOfParts>
    <vt:vector size="41" baseType="lpstr">
      <vt:lpstr>Arial</vt:lpstr>
      <vt:lpstr>Arial Black (Headings)</vt:lpstr>
      <vt:lpstr>Graphik</vt:lpstr>
      <vt:lpstr>Graphik Regular</vt:lpstr>
      <vt:lpstr>GT Sectra Fine</vt:lpstr>
      <vt:lpstr>guardian-text-oreilly</vt:lpstr>
      <vt:lpstr>inherit</vt:lpstr>
      <vt:lpstr>Palatino Linotype</vt:lpstr>
      <vt:lpstr>Roboto</vt:lpstr>
      <vt:lpstr>source-serif-pro</vt:lpstr>
      <vt:lpstr>System Font</vt:lpstr>
      <vt:lpstr>Title Master</vt:lpstr>
      <vt:lpstr>Content Layouts</vt:lpstr>
      <vt:lpstr>1_Title Master</vt:lpstr>
      <vt:lpstr>Data Engineering  with GCP</vt:lpstr>
      <vt:lpstr>Revision History</vt:lpstr>
      <vt:lpstr>PowerPoint Presentation</vt:lpstr>
      <vt:lpstr>PowerPoint Presentation</vt:lpstr>
      <vt:lpstr>Introduction to Bigtable</vt:lpstr>
      <vt:lpstr>Bigtable</vt:lpstr>
      <vt:lpstr>Bigtable Features</vt:lpstr>
      <vt:lpstr>Use Cases</vt:lpstr>
      <vt:lpstr>Cloud Bigtable Architecture</vt:lpstr>
      <vt:lpstr>Data Model</vt:lpstr>
      <vt:lpstr>Tablet Representation</vt:lpstr>
      <vt:lpstr>Storage Model</vt:lpstr>
      <vt:lpstr>Instances</vt:lpstr>
      <vt:lpstr>Instances</vt:lpstr>
      <vt:lpstr>Clusters</vt:lpstr>
      <vt:lpstr>Nodes</vt:lpstr>
      <vt:lpstr>PowerPoint Presentation</vt:lpstr>
      <vt:lpstr>Cloud Firestore</vt:lpstr>
      <vt:lpstr>Cloud Firestore Features</vt:lpstr>
      <vt:lpstr>Data Model</vt:lpstr>
      <vt:lpstr>Data Model </vt:lpstr>
      <vt:lpstr>Firestore in Native mode</vt:lpstr>
      <vt:lpstr>Firestore in Datastore mode</vt:lpstr>
      <vt:lpstr>Choosing a Database mode</vt:lpstr>
      <vt:lpstr>Structure Data</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  with GCP</dc:title>
  <dc:creator>Nana More, Pankaj</dc:creator>
  <cp:lastModifiedBy>Arumugam, Sneha</cp:lastModifiedBy>
  <cp:revision>26</cp:revision>
  <dcterms:created xsi:type="dcterms:W3CDTF">2021-02-15T07:31:43Z</dcterms:created>
  <dcterms:modified xsi:type="dcterms:W3CDTF">2025-02-27T06:54:14Z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0x0101007C22D4F7B93986449781AB0B4239A43D</vt:lpwstr>
  </property>
  <property fmtid="{D5CDD505-2E9C-101B-9397-08002B2CF9AE}" pid="3" name="MediaServiceImageTags">
    <vt:lpwstr/>
  </property>
</Properties>
</file>